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5"/>
  </p:sldMasterIdLst>
  <p:notesMasterIdLst>
    <p:notesMasterId r:id="rId13"/>
  </p:notesMasterIdLst>
  <p:sldIdLst>
    <p:sldId id="2561" r:id="rId6"/>
    <p:sldId id="2562" r:id="rId7"/>
    <p:sldId id="2566" r:id="rId8"/>
    <p:sldId id="2567" r:id="rId9"/>
    <p:sldId id="2563" r:id="rId10"/>
    <p:sldId id="2564" r:id="rId11"/>
    <p:sldId id="2565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Hackathon Pitch: Innovating with AI Solutions" id="{F933514E-DA43-4C13-ACA5-34D2A32394EC}">
          <p14:sldIdLst>
            <p14:sldId id="2561"/>
            <p14:sldId id="2562"/>
            <p14:sldId id="2566"/>
            <p14:sldId id="2567"/>
            <p14:sldId id="2563"/>
            <p14:sldId id="2564"/>
            <p14:sldId id="256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7B2FB26-65FC-49EA-96A6-70974E11C876}" v="3" dt="2025-07-22T05:44:34.42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6" autoAdjust="0"/>
    <p:restoredTop sz="94660"/>
  </p:normalViewPr>
  <p:slideViewPr>
    <p:cSldViewPr snapToGrid="0">
      <p:cViewPr varScale="1">
        <p:scale>
          <a:sx n="90" d="100"/>
          <a:sy n="90" d="100"/>
        </p:scale>
        <p:origin x="39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notesMaster" Target="notesMasters/notesMaster1.xml"/><Relationship Id="rId18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1.xml"/><Relationship Id="rId15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microsoft.com/office/2015/10/relationships/revisionInfo" Target="revisionInfo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shra, Saurabh" userId="b6aedc72-a353-43e8-826a-4226e56d666b" providerId="ADAL" clId="{37B2FB26-65FC-49EA-96A6-70974E11C876}"/>
    <pc:docChg chg="undo custSel modSld">
      <pc:chgData name="Mishra, Saurabh" userId="b6aedc72-a353-43e8-826a-4226e56d666b" providerId="ADAL" clId="{37B2FB26-65FC-49EA-96A6-70974E11C876}" dt="2025-07-22T05:44:34.459" v="24" actId="27636"/>
      <pc:docMkLst>
        <pc:docMk/>
      </pc:docMkLst>
      <pc:sldChg chg="modSp mod">
        <pc:chgData name="Mishra, Saurabh" userId="b6aedc72-a353-43e8-826a-4226e56d666b" providerId="ADAL" clId="{37B2FB26-65FC-49EA-96A6-70974E11C876}" dt="2025-07-22T05:44:34.459" v="24" actId="27636"/>
        <pc:sldMkLst>
          <pc:docMk/>
          <pc:sldMk cId="2354604928" sldId="2563"/>
        </pc:sldMkLst>
        <pc:spChg chg="mod">
          <ac:chgData name="Mishra, Saurabh" userId="b6aedc72-a353-43e8-826a-4226e56d666b" providerId="ADAL" clId="{37B2FB26-65FC-49EA-96A6-70974E11C876}" dt="2025-07-22T05:44:15.903" v="19" actId="14100"/>
          <ac:spMkLst>
            <pc:docMk/>
            <pc:sldMk cId="2354604928" sldId="2563"/>
            <ac:spMk id="2" creationId="{B64073BB-4DF6-2F92-FEF2-87ED1D8F93D0}"/>
          </ac:spMkLst>
        </pc:spChg>
        <pc:spChg chg="mod">
          <ac:chgData name="Mishra, Saurabh" userId="b6aedc72-a353-43e8-826a-4226e56d666b" providerId="ADAL" clId="{37B2FB26-65FC-49EA-96A6-70974E11C876}" dt="2025-07-22T05:44:34.459" v="24" actId="27636"/>
          <ac:spMkLst>
            <pc:docMk/>
            <pc:sldMk cId="2354604928" sldId="2563"/>
            <ac:spMk id="4" creationId="{BC8DC220-3CCA-548D-C68F-6B3C93D3C607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B8F42D-E314-4E6D-A117-F10178B4E9D5}" type="datetimeFigureOut">
              <a:rPr lang="en-US" smtClean="0"/>
              <a:t>7/22/2025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2D8743-7B9D-48D0-9BBB-4A687F1D0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4615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C4BECB-1821-4B9E-9D6B-38D1DF4BAE4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9585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C4BECB-1821-4B9E-9D6B-38D1DF4BAE4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9041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C4BECB-1821-4B9E-9D6B-38D1DF4BAE4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9884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C4BECB-1821-4B9E-9D6B-38D1DF4BAE4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8662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7.png"/><Relationship Id="rId5" Type="http://schemas.openxmlformats.org/officeDocument/2006/relationships/image" Target="../media/image6.emf"/><Relationship Id="rId4" Type="http://schemas.openxmlformats.org/officeDocument/2006/relationships/oleObject" Target="../embeddings/oleObject1.bin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image" Target="../media/image8.png"/><Relationship Id="rId5" Type="http://schemas.openxmlformats.org/officeDocument/2006/relationships/image" Target="../media/image6.emf"/><Relationship Id="rId4" Type="http://schemas.openxmlformats.org/officeDocument/2006/relationships/oleObject" Target="../embeddings/oleObject1.bin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image" Target="../media/image8.png"/><Relationship Id="rId5" Type="http://schemas.openxmlformats.org/officeDocument/2006/relationships/image" Target="../media/image6.emf"/><Relationship Id="rId4" Type="http://schemas.openxmlformats.org/officeDocument/2006/relationships/oleObject" Target="../embeddings/oleObject1.bin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image" Target="../media/image7.png"/><Relationship Id="rId5" Type="http://schemas.openxmlformats.org/officeDocument/2006/relationships/image" Target="../media/image6.emf"/><Relationship Id="rId4" Type="http://schemas.openxmlformats.org/officeDocument/2006/relationships/oleObject" Target="../embeddings/oleObject1.bin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- blue (vertical logo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2C8AFC2-36E4-52EC-B86B-1DDFCE24213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white">
          <a:xfrm>
            <a:off x="670561" y="5955351"/>
            <a:ext cx="5730240" cy="243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Date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B5E74CAA-EA60-CED8-13BE-2CFDF3D286E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670561" y="5703065"/>
            <a:ext cx="5730240" cy="243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Title and Business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CB44A6A6-80D1-A231-5BCE-9159D9EAB67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 bwMode="white">
          <a:xfrm>
            <a:off x="670561" y="5450780"/>
            <a:ext cx="5730240" cy="243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Author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392513AC-DD08-E431-BEF0-0302DD19755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70560" y="2743200"/>
            <a:ext cx="8046720" cy="160934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4267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Presentation title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D265EDB1-2D49-0860-F31E-C48BA83356D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70560" y="2353056"/>
            <a:ext cx="8046720" cy="228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Optional header</a:t>
            </a:r>
          </a:p>
        </p:txBody>
      </p:sp>
      <p:pic>
        <p:nvPicPr>
          <p:cNvPr id="2" name="Picture 1" descr="A blue and black logo&#10;&#10;Description automatically generated">
            <a:extLst>
              <a:ext uri="{FF2B5EF4-FFF2-40B4-BE49-F238E27FC236}">
                <a16:creationId xmlns:a16="http://schemas.microsoft.com/office/drawing/2014/main" id="{0454C2E0-1A4D-C3BC-8805-19BA074B450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3036" y="377496"/>
            <a:ext cx="1122323" cy="610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1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and 1/2 imag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4">
            <a:extLst>
              <a:ext uri="{FF2B5EF4-FFF2-40B4-BE49-F238E27FC236}">
                <a16:creationId xmlns:a16="http://schemas.microsoft.com/office/drawing/2014/main" id="{4D4ADBDF-40DC-0727-7500-3CB2AD529793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6096000" y="0"/>
            <a:ext cx="6096000" cy="6858000"/>
          </a:xfrm>
          <a:custGeom>
            <a:avLst/>
            <a:gdLst>
              <a:gd name="connsiteX0" fmla="*/ 4290930 w 4572000"/>
              <a:gd name="connsiteY0" fmla="*/ 4918662 h 5143500"/>
              <a:gd name="connsiteX1" fmla="*/ 4290937 w 4572000"/>
              <a:gd name="connsiteY1" fmla="*/ 4918670 h 5143500"/>
              <a:gd name="connsiteX2" fmla="*/ 4290930 w 4572000"/>
              <a:gd name="connsiteY2" fmla="*/ 4918680 h 5143500"/>
              <a:gd name="connsiteX3" fmla="*/ 4185882 w 4572000"/>
              <a:gd name="connsiteY3" fmla="*/ 4908682 h 5143500"/>
              <a:gd name="connsiteX4" fmla="*/ 4211191 w 4572000"/>
              <a:gd name="connsiteY4" fmla="*/ 4931060 h 5143500"/>
              <a:gd name="connsiteX5" fmla="*/ 4185882 w 4572000"/>
              <a:gd name="connsiteY5" fmla="*/ 4955819 h 5143500"/>
              <a:gd name="connsiteX6" fmla="*/ 4180150 w 4572000"/>
              <a:gd name="connsiteY6" fmla="*/ 4955819 h 5143500"/>
              <a:gd name="connsiteX7" fmla="*/ 4180150 w 4572000"/>
              <a:gd name="connsiteY7" fmla="*/ 4908800 h 5143500"/>
              <a:gd name="connsiteX8" fmla="*/ 4185882 w 4572000"/>
              <a:gd name="connsiteY8" fmla="*/ 4908682 h 5143500"/>
              <a:gd name="connsiteX9" fmla="*/ 3737514 w 4572000"/>
              <a:gd name="connsiteY9" fmla="*/ 4908682 h 5143500"/>
              <a:gd name="connsiteX10" fmla="*/ 3762824 w 4572000"/>
              <a:gd name="connsiteY10" fmla="*/ 4931060 h 5143500"/>
              <a:gd name="connsiteX11" fmla="*/ 3737514 w 4572000"/>
              <a:gd name="connsiteY11" fmla="*/ 4955819 h 5143500"/>
              <a:gd name="connsiteX12" fmla="*/ 3731782 w 4572000"/>
              <a:gd name="connsiteY12" fmla="*/ 4955819 h 5143500"/>
              <a:gd name="connsiteX13" fmla="*/ 3731782 w 4572000"/>
              <a:gd name="connsiteY13" fmla="*/ 4908800 h 5143500"/>
              <a:gd name="connsiteX14" fmla="*/ 3737514 w 4572000"/>
              <a:gd name="connsiteY14" fmla="*/ 4908682 h 5143500"/>
              <a:gd name="connsiteX15" fmla="*/ 4084176 w 4572000"/>
              <a:gd name="connsiteY15" fmla="*/ 4889642 h 5143500"/>
              <a:gd name="connsiteX16" fmla="*/ 4084176 w 4572000"/>
              <a:gd name="connsiteY16" fmla="*/ 5003422 h 5143500"/>
              <a:gd name="connsiteX17" fmla="*/ 4119036 w 4572000"/>
              <a:gd name="connsiteY17" fmla="*/ 5003422 h 5143500"/>
              <a:gd name="connsiteX18" fmla="*/ 4119036 w 4572000"/>
              <a:gd name="connsiteY18" fmla="*/ 4889642 h 5143500"/>
              <a:gd name="connsiteX19" fmla="*/ 4003476 w 4572000"/>
              <a:gd name="connsiteY19" fmla="*/ 4889642 h 5143500"/>
              <a:gd name="connsiteX20" fmla="*/ 4003476 w 4572000"/>
              <a:gd name="connsiteY20" fmla="*/ 5003422 h 5143500"/>
              <a:gd name="connsiteX21" fmla="*/ 4066503 w 4572000"/>
              <a:gd name="connsiteY21" fmla="*/ 5003422 h 5143500"/>
              <a:gd name="connsiteX22" fmla="*/ 4071759 w 4572000"/>
              <a:gd name="connsiteY22" fmla="*/ 4980570 h 5143500"/>
              <a:gd name="connsiteX23" fmla="*/ 4038337 w 4572000"/>
              <a:gd name="connsiteY23" fmla="*/ 4980570 h 5143500"/>
              <a:gd name="connsiteX24" fmla="*/ 4038337 w 4572000"/>
              <a:gd name="connsiteY24" fmla="*/ 4889642 h 5143500"/>
              <a:gd name="connsiteX25" fmla="*/ 3942839 w 4572000"/>
              <a:gd name="connsiteY25" fmla="*/ 4889642 h 5143500"/>
              <a:gd name="connsiteX26" fmla="*/ 3942839 w 4572000"/>
              <a:gd name="connsiteY26" fmla="*/ 5003422 h 5143500"/>
              <a:gd name="connsiteX27" fmla="*/ 3977700 w 4572000"/>
              <a:gd name="connsiteY27" fmla="*/ 5003422 h 5143500"/>
              <a:gd name="connsiteX28" fmla="*/ 3977700 w 4572000"/>
              <a:gd name="connsiteY28" fmla="*/ 4889642 h 5143500"/>
              <a:gd name="connsiteX29" fmla="*/ 3811044 w 4572000"/>
              <a:gd name="connsiteY29" fmla="*/ 4889642 h 5143500"/>
              <a:gd name="connsiteX30" fmla="*/ 3811044 w 4572000"/>
              <a:gd name="connsiteY30" fmla="*/ 5003422 h 5143500"/>
              <a:gd name="connsiteX31" fmla="*/ 3845905 w 4572000"/>
              <a:gd name="connsiteY31" fmla="*/ 5003422 h 5143500"/>
              <a:gd name="connsiteX32" fmla="*/ 3845905 w 4572000"/>
              <a:gd name="connsiteY32" fmla="*/ 4958675 h 5143500"/>
              <a:gd name="connsiteX33" fmla="*/ 3882193 w 4572000"/>
              <a:gd name="connsiteY33" fmla="*/ 4958675 h 5143500"/>
              <a:gd name="connsiteX34" fmla="*/ 3882193 w 4572000"/>
              <a:gd name="connsiteY34" fmla="*/ 5003422 h 5143500"/>
              <a:gd name="connsiteX35" fmla="*/ 3917054 w 4572000"/>
              <a:gd name="connsiteY35" fmla="*/ 5003422 h 5143500"/>
              <a:gd name="connsiteX36" fmla="*/ 3917054 w 4572000"/>
              <a:gd name="connsiteY36" fmla="*/ 4889642 h 5143500"/>
              <a:gd name="connsiteX37" fmla="*/ 3882193 w 4572000"/>
              <a:gd name="connsiteY37" fmla="*/ 4889642 h 5143500"/>
              <a:gd name="connsiteX38" fmla="*/ 3882193 w 4572000"/>
              <a:gd name="connsiteY38" fmla="*/ 4934873 h 5143500"/>
              <a:gd name="connsiteX39" fmla="*/ 3845905 w 4572000"/>
              <a:gd name="connsiteY39" fmla="*/ 4934873 h 5143500"/>
              <a:gd name="connsiteX40" fmla="*/ 3845905 w 4572000"/>
              <a:gd name="connsiteY40" fmla="*/ 4889642 h 5143500"/>
              <a:gd name="connsiteX41" fmla="*/ 4187786 w 4572000"/>
              <a:gd name="connsiteY41" fmla="*/ 4887261 h 5143500"/>
              <a:gd name="connsiteX42" fmla="*/ 4145289 w 4572000"/>
              <a:gd name="connsiteY42" fmla="*/ 4889642 h 5143500"/>
              <a:gd name="connsiteX43" fmla="*/ 4145289 w 4572000"/>
              <a:gd name="connsiteY43" fmla="*/ 5003422 h 5143500"/>
              <a:gd name="connsiteX44" fmla="*/ 4180150 w 4572000"/>
              <a:gd name="connsiteY44" fmla="*/ 5003422 h 5143500"/>
              <a:gd name="connsiteX45" fmla="*/ 4180150 w 4572000"/>
              <a:gd name="connsiteY45" fmla="*/ 4976282 h 5143500"/>
              <a:gd name="connsiteX46" fmla="*/ 4192566 w 4572000"/>
              <a:gd name="connsiteY46" fmla="*/ 4976282 h 5143500"/>
              <a:gd name="connsiteX47" fmla="*/ 4192566 w 4572000"/>
              <a:gd name="connsiteY47" fmla="*/ 4976291 h 5143500"/>
              <a:gd name="connsiteX48" fmla="*/ 4245567 w 4572000"/>
              <a:gd name="connsiteY48" fmla="*/ 4930586 h 5143500"/>
              <a:gd name="connsiteX49" fmla="*/ 4187786 w 4572000"/>
              <a:gd name="connsiteY49" fmla="*/ 4887261 h 5143500"/>
              <a:gd name="connsiteX50" fmla="*/ 3739428 w 4572000"/>
              <a:gd name="connsiteY50" fmla="*/ 4887261 h 5143500"/>
              <a:gd name="connsiteX51" fmla="*/ 3696931 w 4572000"/>
              <a:gd name="connsiteY51" fmla="*/ 4889642 h 5143500"/>
              <a:gd name="connsiteX52" fmla="*/ 3696931 w 4572000"/>
              <a:gd name="connsiteY52" fmla="*/ 5003422 h 5143500"/>
              <a:gd name="connsiteX53" fmla="*/ 3731791 w 4572000"/>
              <a:gd name="connsiteY53" fmla="*/ 5003422 h 5143500"/>
              <a:gd name="connsiteX54" fmla="*/ 3731791 w 4572000"/>
              <a:gd name="connsiteY54" fmla="*/ 4976282 h 5143500"/>
              <a:gd name="connsiteX55" fmla="*/ 3744208 w 4572000"/>
              <a:gd name="connsiteY55" fmla="*/ 4976282 h 5143500"/>
              <a:gd name="connsiteX56" fmla="*/ 3744199 w 4572000"/>
              <a:gd name="connsiteY56" fmla="*/ 4976291 h 5143500"/>
              <a:gd name="connsiteX57" fmla="*/ 3797199 w 4572000"/>
              <a:gd name="connsiteY57" fmla="*/ 4930586 h 5143500"/>
              <a:gd name="connsiteX58" fmla="*/ 3739428 w 4572000"/>
              <a:gd name="connsiteY58" fmla="*/ 4887261 h 5143500"/>
              <a:gd name="connsiteX59" fmla="*/ 4303337 w 4572000"/>
              <a:gd name="connsiteY59" fmla="*/ 4887252 h 5143500"/>
              <a:gd name="connsiteX60" fmla="*/ 4256069 w 4572000"/>
              <a:gd name="connsiteY60" fmla="*/ 4921527 h 5143500"/>
              <a:gd name="connsiteX61" fmla="*/ 4310507 w 4572000"/>
              <a:gd name="connsiteY61" fmla="*/ 4971994 h 5143500"/>
              <a:gd name="connsiteX62" fmla="*/ 4292367 w 4572000"/>
              <a:gd name="connsiteY62" fmla="*/ 4982942 h 5143500"/>
              <a:gd name="connsiteX63" fmla="*/ 4252736 w 4572000"/>
              <a:gd name="connsiteY63" fmla="*/ 4973892 h 5143500"/>
              <a:gd name="connsiteX64" fmla="*/ 4256555 w 4572000"/>
              <a:gd name="connsiteY64" fmla="*/ 5000074 h 5143500"/>
              <a:gd name="connsiteX65" fmla="*/ 4292844 w 4572000"/>
              <a:gd name="connsiteY65" fmla="*/ 5005785 h 5143500"/>
              <a:gd name="connsiteX66" fmla="*/ 4345844 w 4572000"/>
              <a:gd name="connsiteY66" fmla="*/ 4967697 h 5143500"/>
              <a:gd name="connsiteX67" fmla="*/ 4299510 w 4572000"/>
              <a:gd name="connsiteY67" fmla="*/ 4928600 h 5143500"/>
              <a:gd name="connsiteX68" fmla="*/ 4290937 w 4572000"/>
              <a:gd name="connsiteY68" fmla="*/ 4918670 h 5143500"/>
              <a:gd name="connsiteX69" fmla="*/ 4295287 w 4572000"/>
              <a:gd name="connsiteY69" fmla="*/ 4911836 h 5143500"/>
              <a:gd name="connsiteX70" fmla="*/ 4307165 w 4572000"/>
              <a:gd name="connsiteY70" fmla="*/ 4909630 h 5143500"/>
              <a:gd name="connsiteX71" fmla="*/ 4338198 w 4572000"/>
              <a:gd name="connsiteY71" fmla="*/ 4915341 h 5143500"/>
              <a:gd name="connsiteX72" fmla="*/ 4335332 w 4572000"/>
              <a:gd name="connsiteY72" fmla="*/ 4890582 h 5143500"/>
              <a:gd name="connsiteX73" fmla="*/ 4303337 w 4572000"/>
              <a:gd name="connsiteY73" fmla="*/ 4887252 h 5143500"/>
              <a:gd name="connsiteX74" fmla="*/ 0 w 4572000"/>
              <a:gd name="connsiteY74" fmla="*/ 0 h 5143500"/>
              <a:gd name="connsiteX75" fmla="*/ 4572000 w 4572000"/>
              <a:gd name="connsiteY75" fmla="*/ 0 h 5143500"/>
              <a:gd name="connsiteX76" fmla="*/ 4572000 w 4572000"/>
              <a:gd name="connsiteY76" fmla="*/ 5143500 h 5143500"/>
              <a:gd name="connsiteX77" fmla="*/ 0 w 4572000"/>
              <a:gd name="connsiteY77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</a:cxnLst>
            <a:rect l="l" t="t" r="r" b="b"/>
            <a:pathLst>
              <a:path w="4572000" h="5143500">
                <a:moveTo>
                  <a:pt x="4290930" y="4918662"/>
                </a:moveTo>
                <a:lnTo>
                  <a:pt x="4290937" y="4918670"/>
                </a:lnTo>
                <a:lnTo>
                  <a:pt x="4290930" y="4918680"/>
                </a:lnTo>
                <a:close/>
                <a:moveTo>
                  <a:pt x="4185882" y="4908682"/>
                </a:moveTo>
                <a:cubicBezTo>
                  <a:pt x="4203069" y="4908682"/>
                  <a:pt x="4211191" y="4916774"/>
                  <a:pt x="4211191" y="4931060"/>
                </a:cubicBezTo>
                <a:cubicBezTo>
                  <a:pt x="4211191" y="4945821"/>
                  <a:pt x="4204031" y="4955819"/>
                  <a:pt x="4185882" y="4955819"/>
                </a:cubicBezTo>
                <a:lnTo>
                  <a:pt x="4180150" y="4955819"/>
                </a:lnTo>
                <a:lnTo>
                  <a:pt x="4180150" y="4908800"/>
                </a:lnTo>
                <a:cubicBezTo>
                  <a:pt x="4182173" y="4908682"/>
                  <a:pt x="4184087" y="4908682"/>
                  <a:pt x="4185882" y="4908682"/>
                </a:cubicBezTo>
                <a:close/>
                <a:moveTo>
                  <a:pt x="3737514" y="4908682"/>
                </a:moveTo>
                <a:cubicBezTo>
                  <a:pt x="3754702" y="4908682"/>
                  <a:pt x="3762824" y="4916774"/>
                  <a:pt x="3762824" y="4931060"/>
                </a:cubicBezTo>
                <a:cubicBezTo>
                  <a:pt x="3762824" y="4945821"/>
                  <a:pt x="3755663" y="4955819"/>
                  <a:pt x="3737514" y="4955819"/>
                </a:cubicBezTo>
                <a:lnTo>
                  <a:pt x="3731782" y="4955819"/>
                </a:lnTo>
                <a:lnTo>
                  <a:pt x="3731782" y="4908800"/>
                </a:lnTo>
                <a:cubicBezTo>
                  <a:pt x="3733815" y="4908682"/>
                  <a:pt x="3735720" y="4908682"/>
                  <a:pt x="3737514" y="4908682"/>
                </a:cubicBezTo>
                <a:close/>
                <a:moveTo>
                  <a:pt x="4084176" y="4889642"/>
                </a:moveTo>
                <a:lnTo>
                  <a:pt x="4084176" y="5003422"/>
                </a:lnTo>
                <a:lnTo>
                  <a:pt x="4119036" y="5003422"/>
                </a:lnTo>
                <a:lnTo>
                  <a:pt x="4119036" y="4889642"/>
                </a:lnTo>
                <a:close/>
                <a:moveTo>
                  <a:pt x="4003476" y="4889642"/>
                </a:moveTo>
                <a:lnTo>
                  <a:pt x="4003476" y="5003422"/>
                </a:lnTo>
                <a:lnTo>
                  <a:pt x="4066503" y="5003422"/>
                </a:lnTo>
                <a:lnTo>
                  <a:pt x="4071759" y="4980570"/>
                </a:lnTo>
                <a:lnTo>
                  <a:pt x="4038337" y="4980570"/>
                </a:lnTo>
                <a:lnTo>
                  <a:pt x="4038337" y="4889642"/>
                </a:lnTo>
                <a:close/>
                <a:moveTo>
                  <a:pt x="3942839" y="4889642"/>
                </a:moveTo>
                <a:lnTo>
                  <a:pt x="3942839" y="5003422"/>
                </a:lnTo>
                <a:lnTo>
                  <a:pt x="3977700" y="5003422"/>
                </a:lnTo>
                <a:lnTo>
                  <a:pt x="3977700" y="4889642"/>
                </a:lnTo>
                <a:close/>
                <a:moveTo>
                  <a:pt x="3811044" y="4889642"/>
                </a:moveTo>
                <a:lnTo>
                  <a:pt x="3811044" y="5003422"/>
                </a:lnTo>
                <a:lnTo>
                  <a:pt x="3845905" y="5003422"/>
                </a:lnTo>
                <a:lnTo>
                  <a:pt x="3845905" y="4958675"/>
                </a:lnTo>
                <a:lnTo>
                  <a:pt x="3882193" y="4958675"/>
                </a:lnTo>
                <a:lnTo>
                  <a:pt x="3882193" y="5003422"/>
                </a:lnTo>
                <a:lnTo>
                  <a:pt x="3917054" y="5003422"/>
                </a:lnTo>
                <a:lnTo>
                  <a:pt x="3917054" y="4889642"/>
                </a:lnTo>
                <a:lnTo>
                  <a:pt x="3882193" y="4889642"/>
                </a:lnTo>
                <a:lnTo>
                  <a:pt x="3882193" y="4934873"/>
                </a:lnTo>
                <a:lnTo>
                  <a:pt x="3845905" y="4934873"/>
                </a:lnTo>
                <a:lnTo>
                  <a:pt x="3845905" y="4889642"/>
                </a:lnTo>
                <a:close/>
                <a:moveTo>
                  <a:pt x="4187786" y="4887261"/>
                </a:moveTo>
                <a:cubicBezTo>
                  <a:pt x="4173941" y="4887261"/>
                  <a:pt x="4157230" y="4888210"/>
                  <a:pt x="4145289" y="4889642"/>
                </a:cubicBezTo>
                <a:lnTo>
                  <a:pt x="4145289" y="5003422"/>
                </a:lnTo>
                <a:lnTo>
                  <a:pt x="4180150" y="5003422"/>
                </a:lnTo>
                <a:lnTo>
                  <a:pt x="4180150" y="4976282"/>
                </a:lnTo>
                <a:lnTo>
                  <a:pt x="4192566" y="4976282"/>
                </a:lnTo>
                <a:lnTo>
                  <a:pt x="4192566" y="4976291"/>
                </a:lnTo>
                <a:cubicBezTo>
                  <a:pt x="4225037" y="4976291"/>
                  <a:pt x="4245567" y="4959633"/>
                  <a:pt x="4245567" y="4930586"/>
                </a:cubicBezTo>
                <a:cubicBezTo>
                  <a:pt x="4245567" y="4898692"/>
                  <a:pt x="4223599" y="4887261"/>
                  <a:pt x="4187786" y="4887261"/>
                </a:cubicBezTo>
                <a:close/>
                <a:moveTo>
                  <a:pt x="3739428" y="4887261"/>
                </a:moveTo>
                <a:cubicBezTo>
                  <a:pt x="3725583" y="4887261"/>
                  <a:pt x="3708872" y="4888210"/>
                  <a:pt x="3696931" y="4889642"/>
                </a:cubicBezTo>
                <a:lnTo>
                  <a:pt x="3696931" y="5003422"/>
                </a:lnTo>
                <a:lnTo>
                  <a:pt x="3731791" y="5003422"/>
                </a:lnTo>
                <a:lnTo>
                  <a:pt x="3731791" y="4976282"/>
                </a:lnTo>
                <a:lnTo>
                  <a:pt x="3744208" y="4976282"/>
                </a:lnTo>
                <a:lnTo>
                  <a:pt x="3744199" y="4976291"/>
                </a:lnTo>
                <a:cubicBezTo>
                  <a:pt x="3776669" y="4976291"/>
                  <a:pt x="3797199" y="4959633"/>
                  <a:pt x="3797199" y="4930586"/>
                </a:cubicBezTo>
                <a:cubicBezTo>
                  <a:pt x="3797208" y="4898683"/>
                  <a:pt x="3775241" y="4887261"/>
                  <a:pt x="3739428" y="4887261"/>
                </a:cubicBezTo>
                <a:close/>
                <a:moveTo>
                  <a:pt x="4303337" y="4887252"/>
                </a:moveTo>
                <a:cubicBezTo>
                  <a:pt x="4275162" y="4887252"/>
                  <a:pt x="4256069" y="4898318"/>
                  <a:pt x="4256069" y="4921527"/>
                </a:cubicBezTo>
                <a:cubicBezTo>
                  <a:pt x="4256069" y="4961521"/>
                  <a:pt x="4310507" y="4953429"/>
                  <a:pt x="4310507" y="4971994"/>
                </a:cubicBezTo>
                <a:cubicBezTo>
                  <a:pt x="4310507" y="4979137"/>
                  <a:pt x="4305251" y="4982942"/>
                  <a:pt x="4292367" y="4982942"/>
                </a:cubicBezTo>
                <a:cubicBezTo>
                  <a:pt x="4280903" y="4982942"/>
                  <a:pt x="4263239" y="4979137"/>
                  <a:pt x="4252736" y="4973892"/>
                </a:cubicBezTo>
                <a:lnTo>
                  <a:pt x="4256555" y="5000074"/>
                </a:lnTo>
                <a:cubicBezTo>
                  <a:pt x="4267058" y="5003888"/>
                  <a:pt x="4281388" y="5005785"/>
                  <a:pt x="4292844" y="5005785"/>
                </a:cubicBezTo>
                <a:cubicBezTo>
                  <a:pt x="4321972" y="5005785"/>
                  <a:pt x="4345844" y="4996261"/>
                  <a:pt x="4345844" y="4967697"/>
                </a:cubicBezTo>
                <a:cubicBezTo>
                  <a:pt x="4345844" y="4939131"/>
                  <a:pt x="4314955" y="4936008"/>
                  <a:pt x="4299510" y="4928600"/>
                </a:cubicBezTo>
                <a:lnTo>
                  <a:pt x="4290937" y="4918670"/>
                </a:lnTo>
                <a:lnTo>
                  <a:pt x="4295287" y="4911836"/>
                </a:lnTo>
                <a:cubicBezTo>
                  <a:pt x="4298093" y="4910346"/>
                  <a:pt x="4302152" y="4909630"/>
                  <a:pt x="4307165" y="4909630"/>
                </a:cubicBezTo>
                <a:cubicBezTo>
                  <a:pt x="4318144" y="4909630"/>
                  <a:pt x="4330085" y="4912011"/>
                  <a:pt x="4338198" y="4915341"/>
                </a:cubicBezTo>
                <a:lnTo>
                  <a:pt x="4335332" y="4890582"/>
                </a:lnTo>
                <a:cubicBezTo>
                  <a:pt x="4326257" y="4888675"/>
                  <a:pt x="4318144" y="4887252"/>
                  <a:pt x="4303337" y="4887252"/>
                </a:cubicBezTo>
                <a:close/>
                <a:moveTo>
                  <a:pt x="0" y="0"/>
                </a:moveTo>
                <a:lnTo>
                  <a:pt x="4572000" y="0"/>
                </a:lnTo>
                <a:lnTo>
                  <a:pt x="4572000" y="5143500"/>
                </a:lnTo>
                <a:lnTo>
                  <a:pt x="0" y="51435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vert="horz" wrap="square" lIns="0" tIns="0" rIns="0" bIns="0" spcCol="324000" rtlCol="0" anchor="ctr">
            <a:noAutofit/>
          </a:bodyPr>
          <a:lstStyle>
            <a:lvl1pPr marL="0" indent="0" algn="ctr">
              <a:spcAft>
                <a:spcPts val="0"/>
              </a:spcAft>
              <a:buNone/>
              <a:defRPr lang="en-US" dirty="0"/>
            </a:lvl1pPr>
          </a:lstStyle>
          <a:p>
            <a:pPr marL="0" lvl="0" indent="0" algn="ctr">
              <a:buNone/>
            </a:pPr>
            <a:r>
              <a:rPr lang="en-US" noProof="0" dirty="0"/>
              <a:t>Click icon to insert your photo OR</a:t>
            </a:r>
            <a:br>
              <a:rPr lang="en-US" noProof="0" dirty="0"/>
            </a:br>
            <a:r>
              <a:rPr lang="en-US" noProof="0" dirty="0"/>
              <a:t>select one from PAL through Templafy </a:t>
            </a: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Then, use “Crop” to recenter and resize</a:t>
            </a:r>
            <a:br>
              <a:rPr lang="en-US" noProof="0" dirty="0"/>
            </a:br>
            <a:r>
              <a:rPr lang="en-US" noProof="0" dirty="0"/>
              <a:t>your image if your subject appears off-center</a:t>
            </a:r>
          </a:p>
        </p:txBody>
      </p:sp>
      <p:sp>
        <p:nvSpPr>
          <p:cNvPr id="6" name="Footer Placeholder 11">
            <a:extLst>
              <a:ext uri="{FF2B5EF4-FFF2-40B4-BE49-F238E27FC236}">
                <a16:creationId xmlns:a16="http://schemas.microsoft.com/office/drawing/2014/main" id="{876D54D5-622D-C8E4-CD5C-2D01FEA4B5B3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>
          <a:xfrm>
            <a:off x="670559" y="6571488"/>
            <a:ext cx="4876800" cy="12192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Slide Number Placeholder 12">
            <a:extLst>
              <a:ext uri="{FF2B5EF4-FFF2-40B4-BE49-F238E27FC236}">
                <a16:creationId xmlns:a16="http://schemas.microsoft.com/office/drawing/2014/main" id="{0431AD5C-8671-9AFE-04DD-0F34103D9F11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>
          <a:xfrm>
            <a:off x="242831" y="6571488"/>
            <a:ext cx="266631" cy="12192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1EABECB-BF56-1EC1-700B-6EE80491A78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69472" y="2452377"/>
            <a:ext cx="4876373" cy="3808724"/>
          </a:xfrm>
        </p:spPr>
        <p:txBody>
          <a:bodyPr/>
          <a:lstStyle>
            <a:lvl1pPr>
              <a:spcAft>
                <a:spcPts val="800"/>
              </a:spcAft>
              <a:buClr>
                <a:schemeClr val="bg1"/>
              </a:buClr>
              <a:buSzPct val="75000"/>
              <a:defRPr>
                <a:solidFill>
                  <a:schemeClr val="bg1"/>
                </a:solidFill>
              </a:defRPr>
            </a:lvl1pPr>
            <a:lvl2pPr>
              <a:spcAft>
                <a:spcPts val="800"/>
              </a:spcAft>
              <a:buClr>
                <a:schemeClr val="bg1"/>
              </a:buClr>
              <a:buSzPct val="75000"/>
              <a:defRPr>
                <a:solidFill>
                  <a:schemeClr val="bg1"/>
                </a:solidFill>
              </a:defRPr>
            </a:lvl2pPr>
            <a:lvl3pPr>
              <a:spcAft>
                <a:spcPts val="800"/>
              </a:spcAft>
              <a:buClr>
                <a:schemeClr val="bg1"/>
              </a:buClr>
              <a:buSzPct val="75000"/>
              <a:defRPr>
                <a:solidFill>
                  <a:schemeClr val="bg1"/>
                </a:solidFill>
              </a:defRPr>
            </a:lvl3pPr>
            <a:lvl4pPr>
              <a:spcAft>
                <a:spcPts val="800"/>
              </a:spcAft>
              <a:buClr>
                <a:schemeClr val="bg1"/>
              </a:buClr>
              <a:buSzPct val="75000"/>
              <a:defRPr>
                <a:solidFill>
                  <a:schemeClr val="bg1"/>
                </a:solidFill>
              </a:defRPr>
            </a:lvl4pPr>
            <a:lvl5pPr>
              <a:spcAft>
                <a:spcPts val="800"/>
              </a:spcAft>
              <a:buClr>
                <a:schemeClr val="bg1"/>
              </a:buClr>
              <a:buSzPct val="75000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List item</a:t>
            </a:r>
          </a:p>
          <a:p>
            <a:pPr lvl="1"/>
            <a:r>
              <a:rPr lang="en-US" dirty="0"/>
              <a:t>List item</a:t>
            </a:r>
          </a:p>
          <a:p>
            <a:pPr lvl="2"/>
            <a:r>
              <a:rPr lang="en-US" dirty="0"/>
              <a:t>List item</a:t>
            </a:r>
          </a:p>
          <a:p>
            <a:pPr lvl="3"/>
            <a:r>
              <a:rPr lang="en-US" dirty="0"/>
              <a:t>List item</a:t>
            </a:r>
          </a:p>
          <a:p>
            <a:pPr lvl="4"/>
            <a:r>
              <a:rPr lang="en-US" dirty="0"/>
              <a:t>List item</a:t>
            </a:r>
          </a:p>
        </p:txBody>
      </p:sp>
      <p:sp>
        <p:nvSpPr>
          <p:cNvPr id="11" name="Title 5">
            <a:extLst>
              <a:ext uri="{FF2B5EF4-FFF2-40B4-BE49-F238E27FC236}">
                <a16:creationId xmlns:a16="http://schemas.microsoft.com/office/drawing/2014/main" id="{55C4CE81-E728-AD2F-72F4-655C91D574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0985" y="1299361"/>
            <a:ext cx="4876375" cy="958849"/>
          </a:xfrm>
          <a:prstGeom prst="rect">
            <a:avLst/>
          </a:prstGeom>
        </p:spPr>
        <p:txBody>
          <a:bodyPr/>
          <a:lstStyle>
            <a:lvl1pPr>
              <a:defRPr sz="3200">
                <a:solidFill>
                  <a:srgbClr val="BDF0FF"/>
                </a:solidFill>
              </a:defRPr>
            </a:lvl1pPr>
          </a:lstStyle>
          <a:p>
            <a:r>
              <a:rPr lang="en-US" dirty="0"/>
              <a:t>Type your headline here </a:t>
            </a:r>
            <a:br>
              <a:rPr lang="en-US" dirty="0"/>
            </a:br>
            <a:r>
              <a:rPr lang="en-US" dirty="0"/>
              <a:t>(ex: Agenda)</a:t>
            </a:r>
            <a:endParaRPr lang="en-GB" dirty="0"/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716CC379-2329-348A-A0BB-BF2305A004E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69472" y="817929"/>
            <a:ext cx="2987040" cy="28726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67" b="1">
                <a:solidFill>
                  <a:srgbClr val="BDF0FF"/>
                </a:solidFill>
              </a:defRPr>
            </a:lvl1pPr>
            <a:lvl2pPr marL="243829" indent="0">
              <a:buNone/>
              <a:defRPr sz="1867" b="1">
                <a:solidFill>
                  <a:schemeClr val="bg2"/>
                </a:solidFill>
              </a:defRPr>
            </a:lvl2pPr>
            <a:lvl3pPr marL="429069" indent="0">
              <a:buNone/>
              <a:defRPr sz="1867" b="1">
                <a:solidFill>
                  <a:schemeClr val="bg2"/>
                </a:solidFill>
              </a:defRPr>
            </a:lvl3pPr>
            <a:lvl4pPr marL="609570" indent="0">
              <a:buNone/>
              <a:defRPr sz="1867" b="1">
                <a:solidFill>
                  <a:schemeClr val="bg2"/>
                </a:solidFill>
              </a:defRPr>
            </a:lvl4pPr>
            <a:lvl5pPr marL="791592" indent="0">
              <a:buNone/>
              <a:defRPr sz="1867" b="1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Date</a:t>
            </a:r>
            <a:endParaRPr lang="en-GB" dirty="0"/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A88A61FA-8506-8BDE-75B7-56CF2CF1A59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69472" y="498539"/>
            <a:ext cx="2987040" cy="28726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67" b="1">
                <a:solidFill>
                  <a:srgbClr val="BDF0FF"/>
                </a:solidFill>
              </a:defRPr>
            </a:lvl1pPr>
            <a:lvl2pPr marL="243829" indent="0">
              <a:buNone/>
              <a:defRPr sz="1867" b="1">
                <a:solidFill>
                  <a:schemeClr val="bg2"/>
                </a:solidFill>
              </a:defRPr>
            </a:lvl2pPr>
            <a:lvl3pPr marL="429069" indent="0">
              <a:buNone/>
              <a:defRPr sz="1867" b="1">
                <a:solidFill>
                  <a:schemeClr val="bg2"/>
                </a:solidFill>
              </a:defRPr>
            </a:lvl3pPr>
            <a:lvl4pPr marL="609570" indent="0">
              <a:buNone/>
              <a:defRPr sz="1867" b="1">
                <a:solidFill>
                  <a:schemeClr val="bg2"/>
                </a:solidFill>
              </a:defRPr>
            </a:lvl4pPr>
            <a:lvl5pPr marL="791592" indent="0">
              <a:buNone/>
              <a:defRPr sz="1867" b="1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Meeting/Event name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19180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 - blue (with image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9D78E995-A1DD-8545-84F0-DC4CDC5BD5F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8425500" y="6571488"/>
            <a:ext cx="2160000" cy="121920"/>
          </a:xfrm>
          <a:prstGeom prst="rect">
            <a:avLst/>
          </a:prstGeom>
        </p:spPr>
        <p:txBody>
          <a:bodyPr vert="horz" lIns="0" tIns="0" rIns="0" bIns="0" rtlCol="0" anchor="t"/>
          <a:lstStyle>
            <a:defPPr>
              <a:defRPr lang="en-US"/>
            </a:defPPr>
            <a:lvl1pPr lvl="0">
              <a:defRPr sz="600" b="0" i="0">
                <a:cs typeface="Calibri Light" panose="020F0302020204030204" pitchFamily="34" charset="0"/>
              </a:defRPr>
            </a:lvl1pPr>
            <a:lvl2pPr marL="457140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78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17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556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696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834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972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112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800" dirty="0">
                <a:solidFill>
                  <a:schemeClr val="bg1"/>
                </a:solidFill>
                <a:latin typeface="+mj-lt"/>
              </a:rPr>
              <a:t>© 2024 Koninklijke Philips N.V. All rights reserved.</a:t>
            </a:r>
          </a:p>
        </p:txBody>
      </p:sp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D8B1C466-D200-4DC7-D0E2-B4A614BA5B2B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>
          <a:xfrm>
            <a:off x="6766560" y="6571488"/>
            <a:ext cx="1219200" cy="12192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F4F6A7D-29A9-865E-B1B3-84E34AE313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66560" y="2950469"/>
            <a:ext cx="4239328" cy="958849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400"/>
              </a:spcAft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Philips blue divider, </a:t>
            </a:r>
            <a:br>
              <a:rPr lang="en-US" dirty="0"/>
            </a:br>
            <a:r>
              <a:rPr lang="en-US" dirty="0"/>
              <a:t>half photo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6CB73A-A9B6-13DF-87F7-3E10FF24BEDD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>
          <a:xfrm>
            <a:off x="242831" y="6571488"/>
            <a:ext cx="266631" cy="12192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87F682B3-AF4A-91C9-4759-8E607A1666A2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wrap="square" lIns="0" tIns="0" rIns="0" bIns="0" spcCol="324000" rtlCol="0" anchor="ctr">
            <a:noAutofit/>
          </a:bodyPr>
          <a:lstStyle>
            <a:lvl1pPr marL="0" indent="0" algn="ctr">
              <a:spcAft>
                <a:spcPts val="0"/>
              </a:spcAft>
              <a:buNone/>
              <a:defRPr lang="en-US" dirty="0"/>
            </a:lvl1pPr>
          </a:lstStyle>
          <a:p>
            <a:pPr marL="0" lvl="0" indent="0" algn="ctr">
              <a:buNone/>
            </a:pPr>
            <a:r>
              <a:rPr lang="en-US" noProof="0" dirty="0"/>
              <a:t>Click icon to insert your photo OR</a:t>
            </a:r>
            <a:br>
              <a:rPr lang="en-US" noProof="0" dirty="0"/>
            </a:br>
            <a:r>
              <a:rPr lang="en-US" noProof="0" dirty="0"/>
              <a:t>select one from PAL through Templafy </a:t>
            </a: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Then, use “Crop” to recenter and resize</a:t>
            </a:r>
            <a:br>
              <a:rPr lang="en-US" noProof="0" dirty="0"/>
            </a:br>
            <a:r>
              <a:rPr lang="en-US" noProof="0" dirty="0"/>
              <a:t>your image if your subject appears off-center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80FA70-CF5B-E07E-97B1-AB9AB5867B10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25241" y="6516147"/>
            <a:ext cx="865632" cy="157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28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- white (with image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3E2DADD8-E1E5-2BC7-F70F-856D65BF749E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>
          <a:xfrm>
            <a:off x="6766560" y="6571488"/>
            <a:ext cx="1219200" cy="12192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41BE682-E648-A30F-488B-DAEEA0E0CB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66560" y="2950469"/>
            <a:ext cx="4239328" cy="958849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400"/>
              </a:spcAft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White divider, </a:t>
            </a:r>
            <a:br>
              <a:rPr lang="en-US" dirty="0"/>
            </a:br>
            <a:r>
              <a:rPr lang="en-US" dirty="0"/>
              <a:t>half photo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746B0B-2942-5B4C-DCB9-34A15D547F62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>
          <a:xfrm>
            <a:off x="242831" y="6571488"/>
            <a:ext cx="266631" cy="121920"/>
          </a:xfrm>
          <a:prstGeom prst="rect">
            <a:avLst/>
          </a:prstGeom>
        </p:spPr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9EFBEDBE-C1AF-5843-C168-0AC571738EFE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wrap="square" lIns="0" tIns="0" rIns="0" bIns="0" spcCol="324000" rtlCol="0" anchor="ctr">
            <a:noAutofit/>
          </a:bodyPr>
          <a:lstStyle>
            <a:lvl1pPr marL="0" indent="0" algn="ctr">
              <a:spcAft>
                <a:spcPts val="0"/>
              </a:spcAft>
              <a:buNone/>
              <a:defRPr lang="en-US" dirty="0"/>
            </a:lvl1pPr>
          </a:lstStyle>
          <a:p>
            <a:pPr marL="0" lvl="0" indent="0" algn="ctr">
              <a:buNone/>
            </a:pPr>
            <a:r>
              <a:rPr lang="en-US" noProof="0" dirty="0"/>
              <a:t>Click icon to insert your photo OR</a:t>
            </a:r>
            <a:br>
              <a:rPr lang="en-US" noProof="0" dirty="0"/>
            </a:br>
            <a:r>
              <a:rPr lang="en-US" noProof="0" dirty="0"/>
              <a:t>select one from PAL through Templafy </a:t>
            </a: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Then, use “Crop” to recenter and resize</a:t>
            </a:r>
            <a:br>
              <a:rPr lang="en-US" noProof="0" dirty="0"/>
            </a:br>
            <a:r>
              <a:rPr lang="en-US" noProof="0" dirty="0"/>
              <a:t>your image if your subject appears off-center</a:t>
            </a:r>
          </a:p>
        </p:txBody>
      </p:sp>
    </p:spTree>
    <p:extLst>
      <p:ext uri="{BB962C8B-B14F-4D97-AF65-F5344CB8AC3E}">
        <p14:creationId xmlns:p14="http://schemas.microsoft.com/office/powerpoint/2010/main" val="2940153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- light blue (with image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A879EF11-C66F-25CE-5EFB-6055ED7EC2F4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>
          <a:xfrm>
            <a:off x="6766560" y="6571488"/>
            <a:ext cx="1219200" cy="12192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3DAD8C3-A9EB-9986-F97F-413372422A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66560" y="2950469"/>
            <a:ext cx="4239328" cy="958849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400"/>
              </a:spcAft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Light blue divider, </a:t>
            </a:r>
            <a:br>
              <a:rPr lang="en-US" dirty="0"/>
            </a:br>
            <a:r>
              <a:rPr lang="en-US" dirty="0"/>
              <a:t>half photo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1C264C-A8C8-C508-F1B9-3B467123058B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>
          <a:xfrm>
            <a:off x="242831" y="6571488"/>
            <a:ext cx="266631" cy="121920"/>
          </a:xfrm>
          <a:prstGeom prst="rect">
            <a:avLst/>
          </a:prstGeom>
        </p:spPr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7BE110ED-2D7D-D774-0B80-3F90D3F4E9AF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wrap="square" lIns="0" tIns="0" rIns="0" bIns="0" spcCol="324000" rtlCol="0" anchor="ctr">
            <a:noAutofit/>
          </a:bodyPr>
          <a:lstStyle>
            <a:lvl1pPr marL="0" indent="0" algn="ctr">
              <a:spcAft>
                <a:spcPts val="0"/>
              </a:spcAft>
              <a:buNone/>
              <a:defRPr lang="en-US" dirty="0"/>
            </a:lvl1pPr>
          </a:lstStyle>
          <a:p>
            <a:pPr marL="0" lvl="0" indent="0" algn="ctr">
              <a:buNone/>
            </a:pPr>
            <a:r>
              <a:rPr lang="en-US" noProof="0" dirty="0"/>
              <a:t>Click icon to insert your photo OR</a:t>
            </a:r>
            <a:br>
              <a:rPr lang="en-US" noProof="0" dirty="0"/>
            </a:br>
            <a:r>
              <a:rPr lang="en-US" noProof="0" dirty="0"/>
              <a:t>select one from PAL through Templafy </a:t>
            </a: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Then, use “Crop” to recenter and resize</a:t>
            </a:r>
            <a:br>
              <a:rPr lang="en-US" noProof="0" dirty="0"/>
            </a:br>
            <a:r>
              <a:rPr lang="en-US" noProof="0" dirty="0"/>
              <a:t>your image if your subject appears off-center</a:t>
            </a:r>
          </a:p>
        </p:txBody>
      </p:sp>
    </p:spTree>
    <p:extLst>
      <p:ext uri="{BB962C8B-B14F-4D97-AF65-F5344CB8AC3E}">
        <p14:creationId xmlns:p14="http://schemas.microsoft.com/office/powerpoint/2010/main" val="4212290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 - dark blue (with image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6483C4F6-50E7-6E1E-D4D2-96582662F31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8425500" y="6571488"/>
            <a:ext cx="2160000" cy="121920"/>
          </a:xfrm>
          <a:prstGeom prst="rect">
            <a:avLst/>
          </a:prstGeom>
        </p:spPr>
        <p:txBody>
          <a:bodyPr vert="horz" lIns="0" tIns="0" rIns="0" bIns="0" rtlCol="0" anchor="t"/>
          <a:lstStyle>
            <a:defPPr>
              <a:defRPr lang="en-US"/>
            </a:defPPr>
            <a:lvl1pPr lvl="0">
              <a:defRPr sz="600" b="0" i="0">
                <a:cs typeface="Calibri Light" panose="020F0302020204030204" pitchFamily="34" charset="0"/>
              </a:defRPr>
            </a:lvl1pPr>
            <a:lvl2pPr marL="457140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78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17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556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696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834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972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112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800" dirty="0">
                <a:solidFill>
                  <a:schemeClr val="bg1"/>
                </a:solidFill>
                <a:latin typeface="+mj-lt"/>
              </a:rPr>
              <a:t>© 2024 Koninklijke Philips N.V. All rights reserved.</a:t>
            </a:r>
          </a:p>
        </p:txBody>
      </p:sp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E6C58F87-A9BA-2FA1-B97C-0698020B5152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>
          <a:xfrm>
            <a:off x="6766560" y="6571488"/>
            <a:ext cx="1219200" cy="12192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72425AB-1C29-0373-FC31-D4FB7C7122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64575" y="2949578"/>
            <a:ext cx="4239328" cy="958849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400"/>
              </a:spcAft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Dark blue divider, </a:t>
            </a:r>
            <a:br>
              <a:rPr lang="en-US" dirty="0"/>
            </a:br>
            <a:r>
              <a:rPr lang="en-US" dirty="0"/>
              <a:t>half photo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88B69E-8B5D-DA78-AE44-FB6C6BDE89EB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>
          <a:xfrm>
            <a:off x="242831" y="6571488"/>
            <a:ext cx="266631" cy="12192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1BEA3FF-6101-A89B-8F65-C421806231BA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wrap="square" lIns="0" tIns="0" rIns="0" bIns="0" spcCol="324000" rtlCol="0" anchor="ctr">
            <a:noAutofit/>
          </a:bodyPr>
          <a:lstStyle>
            <a:lvl1pPr marL="0" indent="0" algn="ctr">
              <a:spcAft>
                <a:spcPts val="0"/>
              </a:spcAft>
              <a:buNone/>
              <a:defRPr lang="en-US" dirty="0"/>
            </a:lvl1pPr>
          </a:lstStyle>
          <a:p>
            <a:pPr marL="0" lvl="0" indent="0" algn="ctr">
              <a:buNone/>
            </a:pPr>
            <a:r>
              <a:rPr lang="en-US" noProof="0" dirty="0"/>
              <a:t>Click icon to insert your photo OR</a:t>
            </a:r>
            <a:br>
              <a:rPr lang="en-US" noProof="0" dirty="0"/>
            </a:br>
            <a:r>
              <a:rPr lang="en-US" noProof="0" dirty="0"/>
              <a:t>select one from PAL through Templafy </a:t>
            </a: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Then, use “Crop” to recenter and resize</a:t>
            </a:r>
            <a:br>
              <a:rPr lang="en-US" noProof="0" dirty="0"/>
            </a:br>
            <a:r>
              <a:rPr lang="en-US" noProof="0" dirty="0"/>
              <a:t>your image if your subject appears off-center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9363669-D610-ED8D-3895-9432775ABE34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25241" y="6516147"/>
            <a:ext cx="865632" cy="157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02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 - blu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0F0D7CB1-AD3C-2852-787D-8D22425C381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8425500" y="6571488"/>
            <a:ext cx="2160000" cy="121920"/>
          </a:xfrm>
          <a:prstGeom prst="rect">
            <a:avLst/>
          </a:prstGeom>
        </p:spPr>
        <p:txBody>
          <a:bodyPr vert="horz" lIns="0" tIns="0" rIns="0" bIns="0" rtlCol="0" anchor="t"/>
          <a:lstStyle>
            <a:defPPr>
              <a:defRPr lang="en-US"/>
            </a:defPPr>
            <a:lvl1pPr lvl="0">
              <a:defRPr sz="600" b="0" i="0">
                <a:cs typeface="Calibri Light" panose="020F0302020204030204" pitchFamily="34" charset="0"/>
              </a:defRPr>
            </a:lvl1pPr>
            <a:lvl2pPr marL="457140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78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17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556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696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834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972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112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800" dirty="0">
                <a:solidFill>
                  <a:schemeClr val="bg1"/>
                </a:solidFill>
                <a:latin typeface="+mj-lt"/>
              </a:rPr>
              <a:t>© 2024 Koninklijke Philips N.V. All rights reserved.</a:t>
            </a:r>
          </a:p>
        </p:txBody>
      </p:sp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0ADC6353-6048-E03A-3D77-9D075ACD8B7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670559" y="6571488"/>
            <a:ext cx="7315200" cy="12192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C52B2FB9-5F5F-3AD4-6FA3-4B103FDE22E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242831" y="6571488"/>
            <a:ext cx="266631" cy="12192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16469C53-2653-5C06-7E2F-CD7D6BC91B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0558" y="2197895"/>
            <a:ext cx="10850881" cy="2462212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Philips blue divider</a:t>
            </a:r>
            <a:endParaRPr lang="en-GB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C609342E-45EF-3B14-6398-69B80ECAAF0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70560" y="501652"/>
            <a:ext cx="5425440" cy="24384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>
                <a:solidFill>
                  <a:srgbClr val="BDF0FF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Optional header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A3F26A8-B057-3293-03EC-A4DC51EAE954}"/>
              </a:ext>
            </a:extLst>
          </p:cNvPr>
          <p:cNvPicPr/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25241" y="6516147"/>
            <a:ext cx="865632" cy="157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597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-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5C5660C-87D6-8991-CE76-9D054AAB9A5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670559" y="6571488"/>
            <a:ext cx="7315200" cy="12192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4D63F8B-8A74-0E87-A158-F18F0F9C68A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242831" y="6571488"/>
            <a:ext cx="266631" cy="121920"/>
          </a:xfrm>
          <a:prstGeom prst="rect">
            <a:avLst/>
          </a:prstGeom>
        </p:spPr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770153C2-9411-C295-333A-E234FF87BD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0559" y="2197895"/>
            <a:ext cx="10850880" cy="2462212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>
              <a:defRPr sz="4800">
                <a:solidFill>
                  <a:srgbClr val="00126E"/>
                </a:solidFill>
              </a:defRPr>
            </a:lvl1pPr>
          </a:lstStyle>
          <a:p>
            <a:r>
              <a:rPr lang="en-US" dirty="0"/>
              <a:t>White divider</a:t>
            </a:r>
            <a:endParaRPr lang="en-GB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3C5F79E5-E3CC-0F06-D2F0-AB9CC0AE2CF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70560" y="501652"/>
            <a:ext cx="5425440" cy="24384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>
                <a:solidFill>
                  <a:srgbClr val="0B5ED7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Optional header</a:t>
            </a:r>
          </a:p>
        </p:txBody>
      </p:sp>
    </p:spTree>
    <p:extLst>
      <p:ext uri="{BB962C8B-B14F-4D97-AF65-F5344CB8AC3E}">
        <p14:creationId xmlns:p14="http://schemas.microsoft.com/office/powerpoint/2010/main" val="2851505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- light blu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9B31952-E4A5-D9E8-C52F-5D29A7BC41F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670559" y="6571488"/>
            <a:ext cx="7315200" cy="12192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E8E28A7-BDB3-7FE2-2275-6C094A1DF33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242831" y="6571488"/>
            <a:ext cx="266631" cy="121920"/>
          </a:xfrm>
          <a:prstGeom prst="rect">
            <a:avLst/>
          </a:prstGeom>
        </p:spPr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5170887A-6431-1399-F5E5-FA3AD3099B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0559" y="2197895"/>
            <a:ext cx="10850880" cy="2462212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>
              <a:defRPr sz="4800">
                <a:solidFill>
                  <a:srgbClr val="00126E"/>
                </a:solidFill>
              </a:defRPr>
            </a:lvl1pPr>
          </a:lstStyle>
          <a:p>
            <a:r>
              <a:rPr lang="en-US" dirty="0"/>
              <a:t>Light blue divider</a:t>
            </a:r>
            <a:endParaRPr lang="en-GB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9239A8D7-86F6-5F8F-60A8-D347B9F18D4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70560" y="501652"/>
            <a:ext cx="5425440" cy="24384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>
                <a:solidFill>
                  <a:srgbClr val="0B5ED7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Optional header</a:t>
            </a:r>
          </a:p>
        </p:txBody>
      </p:sp>
    </p:spTree>
    <p:extLst>
      <p:ext uri="{BB962C8B-B14F-4D97-AF65-F5344CB8AC3E}">
        <p14:creationId xmlns:p14="http://schemas.microsoft.com/office/powerpoint/2010/main" val="492201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 - dark 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46C1B29-B7F5-F1AC-E2BE-C9A346F1ADF2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25241" y="6516147"/>
            <a:ext cx="865632" cy="157720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0F4BC162-EBC9-AD4C-50FB-5AE54CFC382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8425500" y="6571488"/>
            <a:ext cx="2160000" cy="121920"/>
          </a:xfrm>
          <a:prstGeom prst="rect">
            <a:avLst/>
          </a:prstGeom>
        </p:spPr>
        <p:txBody>
          <a:bodyPr vert="horz" lIns="0" tIns="0" rIns="0" bIns="0" rtlCol="0" anchor="t"/>
          <a:lstStyle>
            <a:defPPr>
              <a:defRPr lang="en-US"/>
            </a:defPPr>
            <a:lvl1pPr lvl="0">
              <a:defRPr sz="600" b="0" i="0">
                <a:cs typeface="Calibri Light" panose="020F0302020204030204" pitchFamily="34" charset="0"/>
              </a:defRPr>
            </a:lvl1pPr>
            <a:lvl2pPr marL="457140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78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17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556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696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834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972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112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800" dirty="0">
                <a:solidFill>
                  <a:schemeClr val="bg1"/>
                </a:solidFill>
                <a:latin typeface="+mj-lt"/>
              </a:rPr>
              <a:t>© 2024 Koninklijke Philips N.V. All rights reserved.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302E108-9147-4964-1570-DD151056425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670559" y="6571488"/>
            <a:ext cx="7315200" cy="12192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87ED613-E8BF-EF44-A246-98413FA7948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242831" y="6571488"/>
            <a:ext cx="266631" cy="12192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514E7F6E-2B69-4BF8-B520-1CCC3F36F2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0559" y="2197895"/>
            <a:ext cx="10850880" cy="2462212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Dark blue divider</a:t>
            </a:r>
            <a:endParaRPr lang="en-GB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21A37B65-E4B8-71F7-A78F-77B2D4E42B2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70560" y="501652"/>
            <a:ext cx="5425440" cy="24384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>
                <a:solidFill>
                  <a:srgbClr val="BDF0FF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Optional header</a:t>
            </a:r>
          </a:p>
        </p:txBody>
      </p:sp>
    </p:spTree>
    <p:extLst>
      <p:ext uri="{BB962C8B-B14F-4D97-AF65-F5344CB8AC3E}">
        <p14:creationId xmlns:p14="http://schemas.microsoft.com/office/powerpoint/2010/main" val="4286949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only -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65AE331-E0FC-A171-D4C4-5C70D3E19F63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25241" y="6516147"/>
            <a:ext cx="865632" cy="157720"/>
          </a:xfrm>
          <a:prstGeom prst="rect">
            <a:avLst/>
          </a:prstGeom>
        </p:spPr>
      </p:pic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840DD0C7-5AF6-1A37-ECF9-CC16DE9DDC7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8425500" y="6571488"/>
            <a:ext cx="2160000" cy="121920"/>
          </a:xfrm>
          <a:prstGeom prst="rect">
            <a:avLst/>
          </a:prstGeom>
        </p:spPr>
        <p:txBody>
          <a:bodyPr vert="horz" lIns="0" tIns="0" rIns="0" bIns="0" rtlCol="0" anchor="t"/>
          <a:lstStyle>
            <a:defPPr>
              <a:defRPr lang="en-US"/>
            </a:defPPr>
            <a:lvl1pPr lvl="0">
              <a:defRPr sz="600" b="0" i="0">
                <a:cs typeface="Calibri Light" panose="020F0302020204030204" pitchFamily="34" charset="0"/>
              </a:defRPr>
            </a:lvl1pPr>
            <a:lvl2pPr marL="457140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78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17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556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696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834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972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112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800" dirty="0">
                <a:solidFill>
                  <a:schemeClr val="tx1"/>
                </a:solidFill>
                <a:latin typeface="+mj-lt"/>
              </a:rPr>
              <a:t>© 2024 Koninklijke Philips N.V. All rights reserved.</a:t>
            </a:r>
          </a:p>
        </p:txBody>
      </p:sp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E5BC41EF-EEE9-1B6E-5F31-3E428C7719F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670559" y="6571488"/>
            <a:ext cx="7315200" cy="12192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D0D815C2-849B-D7BD-0DB7-A36C1FA4B70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242831" y="6571488"/>
            <a:ext cx="266631" cy="12192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36F285E-21D8-7DCC-C09A-8638AEC14F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0984" y="499873"/>
            <a:ext cx="10850880" cy="95884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Type your slide headline here</a:t>
            </a:r>
          </a:p>
        </p:txBody>
      </p:sp>
    </p:spTree>
    <p:extLst>
      <p:ext uri="{BB962C8B-B14F-4D97-AF65-F5344CB8AC3E}">
        <p14:creationId xmlns:p14="http://schemas.microsoft.com/office/powerpoint/2010/main" val="18147134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- white (vertical logo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8B67DB58-F737-AC10-CC1C-15DBD6E977B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white">
          <a:xfrm>
            <a:off x="670561" y="5954759"/>
            <a:ext cx="5730240" cy="243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b="0">
                <a:solidFill>
                  <a:srgbClr val="0B5ED7"/>
                </a:solidFill>
              </a:defRPr>
            </a:lvl1pPr>
          </a:lstStyle>
          <a:p>
            <a:pPr lvl="0"/>
            <a:r>
              <a:rPr lang="en-US" noProof="0" dirty="0"/>
              <a:t>Date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878A8BD4-EC83-5206-5C7B-605BC11D3AB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670561" y="5702473"/>
            <a:ext cx="5730240" cy="243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b="0">
                <a:solidFill>
                  <a:srgbClr val="0B5ED7"/>
                </a:solidFill>
              </a:defRPr>
            </a:lvl1pPr>
          </a:lstStyle>
          <a:p>
            <a:pPr lvl="0"/>
            <a:r>
              <a:rPr lang="en-US" noProof="0" dirty="0"/>
              <a:t>Title and Business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C6B5CCBC-2A7F-98C5-9D8E-0D0149E666C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 bwMode="white">
          <a:xfrm>
            <a:off x="670561" y="5450188"/>
            <a:ext cx="5730240" cy="243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b="1">
                <a:solidFill>
                  <a:srgbClr val="0B5ED7"/>
                </a:solidFill>
              </a:defRPr>
            </a:lvl1pPr>
          </a:lstStyle>
          <a:p>
            <a:pPr lvl="0"/>
            <a:r>
              <a:rPr lang="en-US" noProof="0" dirty="0"/>
              <a:t>Author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A803C9-3B4E-EB3B-6029-7BDE048835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70560" y="2743200"/>
            <a:ext cx="8046720" cy="160934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4267">
                <a:solidFill>
                  <a:srgbClr val="0B5ED7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Presentation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F43539-EB41-4C14-53EF-2935F6D07E4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70560" y="2353056"/>
            <a:ext cx="8046720" cy="24384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>
                <a:solidFill>
                  <a:srgbClr val="0B5ED7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Optional header</a:t>
            </a:r>
          </a:p>
        </p:txBody>
      </p:sp>
      <p:pic>
        <p:nvPicPr>
          <p:cNvPr id="14" name="Picture 13" descr="A blue and black logo&#10;&#10;Description automatically generated">
            <a:extLst>
              <a:ext uri="{FF2B5EF4-FFF2-40B4-BE49-F238E27FC236}">
                <a16:creationId xmlns:a16="http://schemas.microsoft.com/office/drawing/2014/main" id="{84AA1B72-4063-89DB-D076-1E2338DCA05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3036" y="377496"/>
            <a:ext cx="1122323" cy="610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6048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E2F1EC1-2658-C047-B1BA-7D4E1C0429B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670559" y="6571488"/>
            <a:ext cx="7315200" cy="12192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E53026-A825-4528-4CF3-B5A96810111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242831" y="6571488"/>
            <a:ext cx="266631" cy="121920"/>
          </a:xfrm>
          <a:prstGeom prst="rect">
            <a:avLst/>
          </a:prstGeom>
        </p:spPr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5B2A843-3D74-BE80-F9C6-089029FBBC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0560" y="501655"/>
            <a:ext cx="10850880" cy="958849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Type your slide headline here</a:t>
            </a:r>
          </a:p>
        </p:txBody>
      </p:sp>
    </p:spTree>
    <p:extLst>
      <p:ext uri="{BB962C8B-B14F-4D97-AF65-F5344CB8AC3E}">
        <p14:creationId xmlns:p14="http://schemas.microsoft.com/office/powerpoint/2010/main" val="299646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- light blu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970542-4FDB-B324-ECE0-DE3F5DFAF17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DCCC7D-4FA5-392C-1757-004F3007C80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2D381BB-CD2F-C7BC-1AFA-2073F1739D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0984" y="501655"/>
            <a:ext cx="10850880" cy="958849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Type your slide headline here</a:t>
            </a:r>
          </a:p>
        </p:txBody>
      </p:sp>
    </p:spTree>
    <p:extLst>
      <p:ext uri="{BB962C8B-B14F-4D97-AF65-F5344CB8AC3E}">
        <p14:creationId xmlns:p14="http://schemas.microsoft.com/office/powerpoint/2010/main" val="293754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hf sldNum="0"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only - dark 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F101F003-E183-0112-A786-7AA9F6D0DE19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8425500" y="6571488"/>
            <a:ext cx="2160000" cy="121920"/>
          </a:xfrm>
          <a:prstGeom prst="rect">
            <a:avLst/>
          </a:prstGeom>
        </p:spPr>
        <p:txBody>
          <a:bodyPr vert="horz" lIns="0" tIns="0" rIns="0" bIns="0" rtlCol="0" anchor="t"/>
          <a:lstStyle>
            <a:defPPr>
              <a:defRPr lang="en-US"/>
            </a:defPPr>
            <a:lvl1pPr lvl="0">
              <a:defRPr sz="600" b="0" i="0">
                <a:cs typeface="Calibri Light" panose="020F0302020204030204" pitchFamily="34" charset="0"/>
              </a:defRPr>
            </a:lvl1pPr>
            <a:lvl2pPr marL="457140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78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17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556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696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834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972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112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800" dirty="0">
                <a:solidFill>
                  <a:schemeClr val="tx1"/>
                </a:solidFill>
                <a:latin typeface="+mj-lt"/>
              </a:rPr>
              <a:t>© 2024 Koninklijke Philips N.V. All rights reserved.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AB06B5-4F14-55FD-A5A0-3ED51EB496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0559" y="6571488"/>
            <a:ext cx="7315200" cy="12192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0D042B-CFFA-A2E0-2A91-CEF83AE1AC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42831" y="6571488"/>
            <a:ext cx="266631" cy="12192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68A8DF2-CDA7-D81B-B404-AB351FB689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0984" y="501655"/>
            <a:ext cx="10850880" cy="95884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Type your slide headline here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EC008BF-7C25-F200-C598-3743F4AE086D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25241" y="6516147"/>
            <a:ext cx="865632" cy="157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8886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hf sldNum="0"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ndar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47832D1-2CB0-EF47-87AC-2268BFA1D60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670559" y="6571488"/>
            <a:ext cx="7315200" cy="12192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F0675C8B-9184-054B-B7F8-DF9237D45D9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242831" y="6571488"/>
            <a:ext cx="266631" cy="12192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81C77D-DDC8-3024-919F-538FECE1E64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66749" y="1615017"/>
            <a:ext cx="10850880" cy="4646400"/>
          </a:xfrm>
          <a:prstGeom prst="rect">
            <a:avLst/>
          </a:prstGeom>
        </p:spPr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2" name="Title 7">
            <a:extLst>
              <a:ext uri="{FF2B5EF4-FFF2-40B4-BE49-F238E27FC236}">
                <a16:creationId xmlns:a16="http://schemas.microsoft.com/office/drawing/2014/main" id="{17A39C56-76E5-6D8E-D2AE-E974200C17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2071" y="501655"/>
            <a:ext cx="10850880" cy="958849"/>
          </a:xfrm>
          <a:prstGeom prst="rect">
            <a:avLst/>
          </a:prstGeom>
        </p:spPr>
        <p:txBody>
          <a:bodyPr lIns="0" tIns="0" rIns="0" bIns="0"/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dirty="0"/>
              <a:t>Type your slide headline here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93448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hf sldNum="0"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47832D1-2CB0-EF47-87AC-2268BFA1D60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670559" y="6571488"/>
            <a:ext cx="7315200" cy="12192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F0675C8B-9184-054B-B7F8-DF9237D45D9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242831" y="6571488"/>
            <a:ext cx="266631" cy="12192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DF116B89-87B5-8107-A5CD-141BB742256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27111" y="1615017"/>
            <a:ext cx="5098141" cy="46464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3B6E554A-6B73-15E4-3764-C5F8C8ADA4F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66751" y="1615017"/>
            <a:ext cx="5098141" cy="46464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3" name="Title 7">
            <a:extLst>
              <a:ext uri="{FF2B5EF4-FFF2-40B4-BE49-F238E27FC236}">
                <a16:creationId xmlns:a16="http://schemas.microsoft.com/office/drawing/2014/main" id="{2AED31B2-8BB2-E9B2-06B3-96133C2A7C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2071" y="501655"/>
            <a:ext cx="10850880" cy="958849"/>
          </a:xfrm>
          <a:prstGeom prst="rect">
            <a:avLst/>
          </a:prstGeom>
        </p:spPr>
        <p:txBody>
          <a:bodyPr lIns="0" tIns="0" rIns="0" bIns="0"/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dirty="0"/>
              <a:t>Type your slide headline here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86153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hf sldNum="0"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47832D1-2CB0-EF47-87AC-2268BFA1D60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670559" y="6571488"/>
            <a:ext cx="7315200" cy="12192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F0675C8B-9184-054B-B7F8-DF9237D45D9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242831" y="6571488"/>
            <a:ext cx="266631" cy="12192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4C1EB096-CDA0-FBC3-ACB0-B46F4AC10AA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350148" y="1615017"/>
            <a:ext cx="3172803" cy="46464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C3E0B99A-29EB-A6B9-09B7-861A3D1249F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503317" y="1615017"/>
            <a:ext cx="3172803" cy="46464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8AA75FF5-94F5-C44C-32B7-5EC624735A9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66751" y="1615017"/>
            <a:ext cx="3172803" cy="46464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3" name="Title 7">
            <a:extLst>
              <a:ext uri="{FF2B5EF4-FFF2-40B4-BE49-F238E27FC236}">
                <a16:creationId xmlns:a16="http://schemas.microsoft.com/office/drawing/2014/main" id="{4967F1C9-9964-32B9-28CE-CDB0035173C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2071" y="501655"/>
            <a:ext cx="10850880" cy="958849"/>
          </a:xfrm>
          <a:prstGeom prst="rect">
            <a:avLst/>
          </a:prstGeom>
        </p:spPr>
        <p:txBody>
          <a:bodyPr lIns="0" tIns="0" rIns="0" bIns="0"/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dirty="0"/>
              <a:t>Type your slide headline here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26742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hf sldNum="0"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small -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65D507BA-0817-31A1-44FE-891B1C7FA173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4337573" y="0"/>
            <a:ext cx="7851648" cy="6858000"/>
          </a:xfrm>
          <a:custGeom>
            <a:avLst/>
            <a:gdLst>
              <a:gd name="connsiteX0" fmla="*/ 5609750 w 5890820"/>
              <a:gd name="connsiteY0" fmla="*/ 4918662 h 5143500"/>
              <a:gd name="connsiteX1" fmla="*/ 5609757 w 5890820"/>
              <a:gd name="connsiteY1" fmla="*/ 4918670 h 5143500"/>
              <a:gd name="connsiteX2" fmla="*/ 5609750 w 5890820"/>
              <a:gd name="connsiteY2" fmla="*/ 4918680 h 5143500"/>
              <a:gd name="connsiteX3" fmla="*/ 5504702 w 5890820"/>
              <a:gd name="connsiteY3" fmla="*/ 4908682 h 5143500"/>
              <a:gd name="connsiteX4" fmla="*/ 5530011 w 5890820"/>
              <a:gd name="connsiteY4" fmla="*/ 4931060 h 5143500"/>
              <a:gd name="connsiteX5" fmla="*/ 5504702 w 5890820"/>
              <a:gd name="connsiteY5" fmla="*/ 4955819 h 5143500"/>
              <a:gd name="connsiteX6" fmla="*/ 5498970 w 5890820"/>
              <a:gd name="connsiteY6" fmla="*/ 4955819 h 5143500"/>
              <a:gd name="connsiteX7" fmla="*/ 5498970 w 5890820"/>
              <a:gd name="connsiteY7" fmla="*/ 4908800 h 5143500"/>
              <a:gd name="connsiteX8" fmla="*/ 5504702 w 5890820"/>
              <a:gd name="connsiteY8" fmla="*/ 4908682 h 5143500"/>
              <a:gd name="connsiteX9" fmla="*/ 5056334 w 5890820"/>
              <a:gd name="connsiteY9" fmla="*/ 4908682 h 5143500"/>
              <a:gd name="connsiteX10" fmla="*/ 5081644 w 5890820"/>
              <a:gd name="connsiteY10" fmla="*/ 4931060 h 5143500"/>
              <a:gd name="connsiteX11" fmla="*/ 5056334 w 5890820"/>
              <a:gd name="connsiteY11" fmla="*/ 4955819 h 5143500"/>
              <a:gd name="connsiteX12" fmla="*/ 5050602 w 5890820"/>
              <a:gd name="connsiteY12" fmla="*/ 4955819 h 5143500"/>
              <a:gd name="connsiteX13" fmla="*/ 5050602 w 5890820"/>
              <a:gd name="connsiteY13" fmla="*/ 4908800 h 5143500"/>
              <a:gd name="connsiteX14" fmla="*/ 5056334 w 5890820"/>
              <a:gd name="connsiteY14" fmla="*/ 4908682 h 5143500"/>
              <a:gd name="connsiteX15" fmla="*/ 5402996 w 5890820"/>
              <a:gd name="connsiteY15" fmla="*/ 4889642 h 5143500"/>
              <a:gd name="connsiteX16" fmla="*/ 5402996 w 5890820"/>
              <a:gd name="connsiteY16" fmla="*/ 5003422 h 5143500"/>
              <a:gd name="connsiteX17" fmla="*/ 5437856 w 5890820"/>
              <a:gd name="connsiteY17" fmla="*/ 5003422 h 5143500"/>
              <a:gd name="connsiteX18" fmla="*/ 5437856 w 5890820"/>
              <a:gd name="connsiteY18" fmla="*/ 4889642 h 5143500"/>
              <a:gd name="connsiteX19" fmla="*/ 5322296 w 5890820"/>
              <a:gd name="connsiteY19" fmla="*/ 4889642 h 5143500"/>
              <a:gd name="connsiteX20" fmla="*/ 5322296 w 5890820"/>
              <a:gd name="connsiteY20" fmla="*/ 5003422 h 5143500"/>
              <a:gd name="connsiteX21" fmla="*/ 5385323 w 5890820"/>
              <a:gd name="connsiteY21" fmla="*/ 5003422 h 5143500"/>
              <a:gd name="connsiteX22" fmla="*/ 5390579 w 5890820"/>
              <a:gd name="connsiteY22" fmla="*/ 4980570 h 5143500"/>
              <a:gd name="connsiteX23" fmla="*/ 5357157 w 5890820"/>
              <a:gd name="connsiteY23" fmla="*/ 4980570 h 5143500"/>
              <a:gd name="connsiteX24" fmla="*/ 5357157 w 5890820"/>
              <a:gd name="connsiteY24" fmla="*/ 4889642 h 5143500"/>
              <a:gd name="connsiteX25" fmla="*/ 5261659 w 5890820"/>
              <a:gd name="connsiteY25" fmla="*/ 4889642 h 5143500"/>
              <a:gd name="connsiteX26" fmla="*/ 5261659 w 5890820"/>
              <a:gd name="connsiteY26" fmla="*/ 5003422 h 5143500"/>
              <a:gd name="connsiteX27" fmla="*/ 5296520 w 5890820"/>
              <a:gd name="connsiteY27" fmla="*/ 5003422 h 5143500"/>
              <a:gd name="connsiteX28" fmla="*/ 5296520 w 5890820"/>
              <a:gd name="connsiteY28" fmla="*/ 4889642 h 5143500"/>
              <a:gd name="connsiteX29" fmla="*/ 5129864 w 5890820"/>
              <a:gd name="connsiteY29" fmla="*/ 4889642 h 5143500"/>
              <a:gd name="connsiteX30" fmla="*/ 5129864 w 5890820"/>
              <a:gd name="connsiteY30" fmla="*/ 5003422 h 5143500"/>
              <a:gd name="connsiteX31" fmla="*/ 5164725 w 5890820"/>
              <a:gd name="connsiteY31" fmla="*/ 5003422 h 5143500"/>
              <a:gd name="connsiteX32" fmla="*/ 5164725 w 5890820"/>
              <a:gd name="connsiteY32" fmla="*/ 4958675 h 5143500"/>
              <a:gd name="connsiteX33" fmla="*/ 5201013 w 5890820"/>
              <a:gd name="connsiteY33" fmla="*/ 4958675 h 5143500"/>
              <a:gd name="connsiteX34" fmla="*/ 5201013 w 5890820"/>
              <a:gd name="connsiteY34" fmla="*/ 5003422 h 5143500"/>
              <a:gd name="connsiteX35" fmla="*/ 5235874 w 5890820"/>
              <a:gd name="connsiteY35" fmla="*/ 5003422 h 5143500"/>
              <a:gd name="connsiteX36" fmla="*/ 5235874 w 5890820"/>
              <a:gd name="connsiteY36" fmla="*/ 4889642 h 5143500"/>
              <a:gd name="connsiteX37" fmla="*/ 5201013 w 5890820"/>
              <a:gd name="connsiteY37" fmla="*/ 4889642 h 5143500"/>
              <a:gd name="connsiteX38" fmla="*/ 5201013 w 5890820"/>
              <a:gd name="connsiteY38" fmla="*/ 4934873 h 5143500"/>
              <a:gd name="connsiteX39" fmla="*/ 5164725 w 5890820"/>
              <a:gd name="connsiteY39" fmla="*/ 4934873 h 5143500"/>
              <a:gd name="connsiteX40" fmla="*/ 5164725 w 5890820"/>
              <a:gd name="connsiteY40" fmla="*/ 4889642 h 5143500"/>
              <a:gd name="connsiteX41" fmla="*/ 5506606 w 5890820"/>
              <a:gd name="connsiteY41" fmla="*/ 4887261 h 5143500"/>
              <a:gd name="connsiteX42" fmla="*/ 5464109 w 5890820"/>
              <a:gd name="connsiteY42" fmla="*/ 4889642 h 5143500"/>
              <a:gd name="connsiteX43" fmla="*/ 5464109 w 5890820"/>
              <a:gd name="connsiteY43" fmla="*/ 5003422 h 5143500"/>
              <a:gd name="connsiteX44" fmla="*/ 5498970 w 5890820"/>
              <a:gd name="connsiteY44" fmla="*/ 5003422 h 5143500"/>
              <a:gd name="connsiteX45" fmla="*/ 5498970 w 5890820"/>
              <a:gd name="connsiteY45" fmla="*/ 4976282 h 5143500"/>
              <a:gd name="connsiteX46" fmla="*/ 5511386 w 5890820"/>
              <a:gd name="connsiteY46" fmla="*/ 4976282 h 5143500"/>
              <a:gd name="connsiteX47" fmla="*/ 5511386 w 5890820"/>
              <a:gd name="connsiteY47" fmla="*/ 4976291 h 5143500"/>
              <a:gd name="connsiteX48" fmla="*/ 5564387 w 5890820"/>
              <a:gd name="connsiteY48" fmla="*/ 4930586 h 5143500"/>
              <a:gd name="connsiteX49" fmla="*/ 5506606 w 5890820"/>
              <a:gd name="connsiteY49" fmla="*/ 4887261 h 5143500"/>
              <a:gd name="connsiteX50" fmla="*/ 5058248 w 5890820"/>
              <a:gd name="connsiteY50" fmla="*/ 4887261 h 5143500"/>
              <a:gd name="connsiteX51" fmla="*/ 5015751 w 5890820"/>
              <a:gd name="connsiteY51" fmla="*/ 4889642 h 5143500"/>
              <a:gd name="connsiteX52" fmla="*/ 5015751 w 5890820"/>
              <a:gd name="connsiteY52" fmla="*/ 5003422 h 5143500"/>
              <a:gd name="connsiteX53" fmla="*/ 5050611 w 5890820"/>
              <a:gd name="connsiteY53" fmla="*/ 5003422 h 5143500"/>
              <a:gd name="connsiteX54" fmla="*/ 5050611 w 5890820"/>
              <a:gd name="connsiteY54" fmla="*/ 4976282 h 5143500"/>
              <a:gd name="connsiteX55" fmla="*/ 5063028 w 5890820"/>
              <a:gd name="connsiteY55" fmla="*/ 4976282 h 5143500"/>
              <a:gd name="connsiteX56" fmla="*/ 5063019 w 5890820"/>
              <a:gd name="connsiteY56" fmla="*/ 4976291 h 5143500"/>
              <a:gd name="connsiteX57" fmla="*/ 5116019 w 5890820"/>
              <a:gd name="connsiteY57" fmla="*/ 4930586 h 5143500"/>
              <a:gd name="connsiteX58" fmla="*/ 5058248 w 5890820"/>
              <a:gd name="connsiteY58" fmla="*/ 4887261 h 5143500"/>
              <a:gd name="connsiteX59" fmla="*/ 5622157 w 5890820"/>
              <a:gd name="connsiteY59" fmla="*/ 4887252 h 5143500"/>
              <a:gd name="connsiteX60" fmla="*/ 5574889 w 5890820"/>
              <a:gd name="connsiteY60" fmla="*/ 4921527 h 5143500"/>
              <a:gd name="connsiteX61" fmla="*/ 5629327 w 5890820"/>
              <a:gd name="connsiteY61" fmla="*/ 4971994 h 5143500"/>
              <a:gd name="connsiteX62" fmla="*/ 5611187 w 5890820"/>
              <a:gd name="connsiteY62" fmla="*/ 4982942 h 5143500"/>
              <a:gd name="connsiteX63" fmla="*/ 5571556 w 5890820"/>
              <a:gd name="connsiteY63" fmla="*/ 4973892 h 5143500"/>
              <a:gd name="connsiteX64" fmla="*/ 5575375 w 5890820"/>
              <a:gd name="connsiteY64" fmla="*/ 5000074 h 5143500"/>
              <a:gd name="connsiteX65" fmla="*/ 5611664 w 5890820"/>
              <a:gd name="connsiteY65" fmla="*/ 5005785 h 5143500"/>
              <a:gd name="connsiteX66" fmla="*/ 5664664 w 5890820"/>
              <a:gd name="connsiteY66" fmla="*/ 4967697 h 5143500"/>
              <a:gd name="connsiteX67" fmla="*/ 5618330 w 5890820"/>
              <a:gd name="connsiteY67" fmla="*/ 4928600 h 5143500"/>
              <a:gd name="connsiteX68" fmla="*/ 5609757 w 5890820"/>
              <a:gd name="connsiteY68" fmla="*/ 4918670 h 5143500"/>
              <a:gd name="connsiteX69" fmla="*/ 5614107 w 5890820"/>
              <a:gd name="connsiteY69" fmla="*/ 4911836 h 5143500"/>
              <a:gd name="connsiteX70" fmla="*/ 5625985 w 5890820"/>
              <a:gd name="connsiteY70" fmla="*/ 4909630 h 5143500"/>
              <a:gd name="connsiteX71" fmla="*/ 5657018 w 5890820"/>
              <a:gd name="connsiteY71" fmla="*/ 4915341 h 5143500"/>
              <a:gd name="connsiteX72" fmla="*/ 5654152 w 5890820"/>
              <a:gd name="connsiteY72" fmla="*/ 4890582 h 5143500"/>
              <a:gd name="connsiteX73" fmla="*/ 5622157 w 5890820"/>
              <a:gd name="connsiteY73" fmla="*/ 4887252 h 5143500"/>
              <a:gd name="connsiteX74" fmla="*/ 0 w 5890820"/>
              <a:gd name="connsiteY74" fmla="*/ 0 h 5143500"/>
              <a:gd name="connsiteX75" fmla="*/ 5890820 w 5890820"/>
              <a:gd name="connsiteY75" fmla="*/ 0 h 5143500"/>
              <a:gd name="connsiteX76" fmla="*/ 5890820 w 5890820"/>
              <a:gd name="connsiteY76" fmla="*/ 5143500 h 5143500"/>
              <a:gd name="connsiteX77" fmla="*/ 0 w 5890820"/>
              <a:gd name="connsiteY77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</a:cxnLst>
            <a:rect l="l" t="t" r="r" b="b"/>
            <a:pathLst>
              <a:path w="5890820" h="5143500">
                <a:moveTo>
                  <a:pt x="5609750" y="4918662"/>
                </a:moveTo>
                <a:lnTo>
                  <a:pt x="5609757" y="4918670"/>
                </a:lnTo>
                <a:lnTo>
                  <a:pt x="5609750" y="4918680"/>
                </a:lnTo>
                <a:close/>
                <a:moveTo>
                  <a:pt x="5504702" y="4908682"/>
                </a:moveTo>
                <a:cubicBezTo>
                  <a:pt x="5521889" y="4908682"/>
                  <a:pt x="5530011" y="4916774"/>
                  <a:pt x="5530011" y="4931060"/>
                </a:cubicBezTo>
                <a:cubicBezTo>
                  <a:pt x="5530011" y="4945821"/>
                  <a:pt x="5522851" y="4955819"/>
                  <a:pt x="5504702" y="4955819"/>
                </a:cubicBezTo>
                <a:lnTo>
                  <a:pt x="5498970" y="4955819"/>
                </a:lnTo>
                <a:lnTo>
                  <a:pt x="5498970" y="4908800"/>
                </a:lnTo>
                <a:cubicBezTo>
                  <a:pt x="5500993" y="4908682"/>
                  <a:pt x="5502907" y="4908682"/>
                  <a:pt x="5504702" y="4908682"/>
                </a:cubicBezTo>
                <a:close/>
                <a:moveTo>
                  <a:pt x="5056334" y="4908682"/>
                </a:moveTo>
                <a:cubicBezTo>
                  <a:pt x="5073522" y="4908682"/>
                  <a:pt x="5081644" y="4916774"/>
                  <a:pt x="5081644" y="4931060"/>
                </a:cubicBezTo>
                <a:cubicBezTo>
                  <a:pt x="5081644" y="4945821"/>
                  <a:pt x="5074483" y="4955819"/>
                  <a:pt x="5056334" y="4955819"/>
                </a:cubicBezTo>
                <a:lnTo>
                  <a:pt x="5050602" y="4955819"/>
                </a:lnTo>
                <a:lnTo>
                  <a:pt x="5050602" y="4908800"/>
                </a:lnTo>
                <a:cubicBezTo>
                  <a:pt x="5052635" y="4908682"/>
                  <a:pt x="5054540" y="4908682"/>
                  <a:pt x="5056334" y="4908682"/>
                </a:cubicBezTo>
                <a:close/>
                <a:moveTo>
                  <a:pt x="5402996" y="4889642"/>
                </a:moveTo>
                <a:lnTo>
                  <a:pt x="5402996" y="5003422"/>
                </a:lnTo>
                <a:lnTo>
                  <a:pt x="5437856" y="5003422"/>
                </a:lnTo>
                <a:lnTo>
                  <a:pt x="5437856" y="4889642"/>
                </a:lnTo>
                <a:close/>
                <a:moveTo>
                  <a:pt x="5322296" y="4889642"/>
                </a:moveTo>
                <a:lnTo>
                  <a:pt x="5322296" y="5003422"/>
                </a:lnTo>
                <a:lnTo>
                  <a:pt x="5385323" y="5003422"/>
                </a:lnTo>
                <a:lnTo>
                  <a:pt x="5390579" y="4980570"/>
                </a:lnTo>
                <a:lnTo>
                  <a:pt x="5357157" y="4980570"/>
                </a:lnTo>
                <a:lnTo>
                  <a:pt x="5357157" y="4889642"/>
                </a:lnTo>
                <a:close/>
                <a:moveTo>
                  <a:pt x="5261659" y="4889642"/>
                </a:moveTo>
                <a:lnTo>
                  <a:pt x="5261659" y="5003422"/>
                </a:lnTo>
                <a:lnTo>
                  <a:pt x="5296520" y="5003422"/>
                </a:lnTo>
                <a:lnTo>
                  <a:pt x="5296520" y="4889642"/>
                </a:lnTo>
                <a:close/>
                <a:moveTo>
                  <a:pt x="5129864" y="4889642"/>
                </a:moveTo>
                <a:lnTo>
                  <a:pt x="5129864" y="5003422"/>
                </a:lnTo>
                <a:lnTo>
                  <a:pt x="5164725" y="5003422"/>
                </a:lnTo>
                <a:lnTo>
                  <a:pt x="5164725" y="4958675"/>
                </a:lnTo>
                <a:lnTo>
                  <a:pt x="5201013" y="4958675"/>
                </a:lnTo>
                <a:lnTo>
                  <a:pt x="5201013" y="5003422"/>
                </a:lnTo>
                <a:lnTo>
                  <a:pt x="5235874" y="5003422"/>
                </a:lnTo>
                <a:lnTo>
                  <a:pt x="5235874" y="4889642"/>
                </a:lnTo>
                <a:lnTo>
                  <a:pt x="5201013" y="4889642"/>
                </a:lnTo>
                <a:lnTo>
                  <a:pt x="5201013" y="4934873"/>
                </a:lnTo>
                <a:lnTo>
                  <a:pt x="5164725" y="4934873"/>
                </a:lnTo>
                <a:lnTo>
                  <a:pt x="5164725" y="4889642"/>
                </a:lnTo>
                <a:close/>
                <a:moveTo>
                  <a:pt x="5506606" y="4887261"/>
                </a:moveTo>
                <a:cubicBezTo>
                  <a:pt x="5492761" y="4887261"/>
                  <a:pt x="5476050" y="4888210"/>
                  <a:pt x="5464109" y="4889642"/>
                </a:cubicBezTo>
                <a:lnTo>
                  <a:pt x="5464109" y="5003422"/>
                </a:lnTo>
                <a:lnTo>
                  <a:pt x="5498970" y="5003422"/>
                </a:lnTo>
                <a:lnTo>
                  <a:pt x="5498970" y="4976282"/>
                </a:lnTo>
                <a:lnTo>
                  <a:pt x="5511386" y="4976282"/>
                </a:lnTo>
                <a:lnTo>
                  <a:pt x="5511386" y="4976291"/>
                </a:lnTo>
                <a:cubicBezTo>
                  <a:pt x="5543857" y="4976291"/>
                  <a:pt x="5564387" y="4959633"/>
                  <a:pt x="5564387" y="4930586"/>
                </a:cubicBezTo>
                <a:cubicBezTo>
                  <a:pt x="5564387" y="4898692"/>
                  <a:pt x="5542419" y="4887261"/>
                  <a:pt x="5506606" y="4887261"/>
                </a:cubicBezTo>
                <a:close/>
                <a:moveTo>
                  <a:pt x="5058248" y="4887261"/>
                </a:moveTo>
                <a:cubicBezTo>
                  <a:pt x="5044403" y="4887261"/>
                  <a:pt x="5027692" y="4888210"/>
                  <a:pt x="5015751" y="4889642"/>
                </a:cubicBezTo>
                <a:lnTo>
                  <a:pt x="5015751" y="5003422"/>
                </a:lnTo>
                <a:lnTo>
                  <a:pt x="5050611" y="5003422"/>
                </a:lnTo>
                <a:lnTo>
                  <a:pt x="5050611" y="4976282"/>
                </a:lnTo>
                <a:lnTo>
                  <a:pt x="5063028" y="4976282"/>
                </a:lnTo>
                <a:lnTo>
                  <a:pt x="5063019" y="4976291"/>
                </a:lnTo>
                <a:cubicBezTo>
                  <a:pt x="5095489" y="4976291"/>
                  <a:pt x="5116019" y="4959633"/>
                  <a:pt x="5116019" y="4930586"/>
                </a:cubicBezTo>
                <a:cubicBezTo>
                  <a:pt x="5116028" y="4898683"/>
                  <a:pt x="5094061" y="4887261"/>
                  <a:pt x="5058248" y="4887261"/>
                </a:cubicBezTo>
                <a:close/>
                <a:moveTo>
                  <a:pt x="5622157" y="4887252"/>
                </a:moveTo>
                <a:cubicBezTo>
                  <a:pt x="5593982" y="4887252"/>
                  <a:pt x="5574889" y="4898318"/>
                  <a:pt x="5574889" y="4921527"/>
                </a:cubicBezTo>
                <a:cubicBezTo>
                  <a:pt x="5574889" y="4961521"/>
                  <a:pt x="5629327" y="4953429"/>
                  <a:pt x="5629327" y="4971994"/>
                </a:cubicBezTo>
                <a:cubicBezTo>
                  <a:pt x="5629327" y="4979137"/>
                  <a:pt x="5624071" y="4982942"/>
                  <a:pt x="5611187" y="4982942"/>
                </a:cubicBezTo>
                <a:cubicBezTo>
                  <a:pt x="5599723" y="4982942"/>
                  <a:pt x="5582059" y="4979137"/>
                  <a:pt x="5571556" y="4973892"/>
                </a:cubicBezTo>
                <a:lnTo>
                  <a:pt x="5575375" y="5000074"/>
                </a:lnTo>
                <a:cubicBezTo>
                  <a:pt x="5585878" y="5003888"/>
                  <a:pt x="5600208" y="5005785"/>
                  <a:pt x="5611664" y="5005785"/>
                </a:cubicBezTo>
                <a:cubicBezTo>
                  <a:pt x="5640792" y="5005785"/>
                  <a:pt x="5664664" y="4996261"/>
                  <a:pt x="5664664" y="4967697"/>
                </a:cubicBezTo>
                <a:cubicBezTo>
                  <a:pt x="5664664" y="4939131"/>
                  <a:pt x="5633775" y="4936008"/>
                  <a:pt x="5618330" y="4928600"/>
                </a:cubicBezTo>
                <a:lnTo>
                  <a:pt x="5609757" y="4918670"/>
                </a:lnTo>
                <a:lnTo>
                  <a:pt x="5614107" y="4911836"/>
                </a:lnTo>
                <a:cubicBezTo>
                  <a:pt x="5616913" y="4910346"/>
                  <a:pt x="5620972" y="4909630"/>
                  <a:pt x="5625985" y="4909630"/>
                </a:cubicBezTo>
                <a:cubicBezTo>
                  <a:pt x="5636964" y="4909630"/>
                  <a:pt x="5648905" y="4912011"/>
                  <a:pt x="5657018" y="4915341"/>
                </a:cubicBezTo>
                <a:lnTo>
                  <a:pt x="5654152" y="4890582"/>
                </a:lnTo>
                <a:cubicBezTo>
                  <a:pt x="5645077" y="4888675"/>
                  <a:pt x="5636964" y="4887252"/>
                  <a:pt x="5622157" y="4887252"/>
                </a:cubicBezTo>
                <a:close/>
                <a:moveTo>
                  <a:pt x="0" y="0"/>
                </a:moveTo>
                <a:lnTo>
                  <a:pt x="5890820" y="0"/>
                </a:lnTo>
                <a:lnTo>
                  <a:pt x="5890820" y="5143500"/>
                </a:lnTo>
                <a:lnTo>
                  <a:pt x="0" y="51435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vert="horz" wrap="square" lIns="0" tIns="0" rIns="0" bIns="0" spcCol="324000" rtlCol="0" anchor="ctr">
            <a:noAutofit/>
          </a:bodyPr>
          <a:lstStyle>
            <a:lvl1pPr marL="0" indent="0" algn="ctr">
              <a:spcAft>
                <a:spcPts val="0"/>
              </a:spcAft>
              <a:buNone/>
              <a:defRPr lang="en-US" dirty="0"/>
            </a:lvl1pPr>
          </a:lstStyle>
          <a:p>
            <a:pPr marL="0" lvl="0" indent="0" algn="ctr">
              <a:buNone/>
            </a:pPr>
            <a:r>
              <a:rPr lang="en-US" noProof="0" dirty="0"/>
              <a:t>Click icon to insert your photo OR </a:t>
            </a:r>
            <a:br>
              <a:rPr lang="en-US" noProof="0" dirty="0"/>
            </a:br>
            <a:r>
              <a:rPr lang="en-US" noProof="0" dirty="0"/>
              <a:t>select one from PAL through Templafy </a:t>
            </a: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Then, use “Crop” to recenter and resize </a:t>
            </a:r>
            <a:br>
              <a:rPr lang="en-US" noProof="0" dirty="0"/>
            </a:br>
            <a:r>
              <a:rPr lang="en-US" noProof="0" dirty="0"/>
              <a:t>your image if your subject appears off-center</a:t>
            </a:r>
          </a:p>
        </p:txBody>
      </p:sp>
      <p:sp>
        <p:nvSpPr>
          <p:cNvPr id="5" name="Footer Placeholder 11">
            <a:extLst>
              <a:ext uri="{FF2B5EF4-FFF2-40B4-BE49-F238E27FC236}">
                <a16:creationId xmlns:a16="http://schemas.microsoft.com/office/drawing/2014/main" id="{39233B01-D8A4-FE06-9412-52107B278D8C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>
          <a:xfrm>
            <a:off x="670559" y="6571488"/>
            <a:ext cx="3169920" cy="121920"/>
          </a:xfrm>
          <a:prstGeom prst="rect">
            <a:avLst/>
          </a:prstGeom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CE15C5B3-F137-C847-8AEF-B6EA3211AAAA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>
          <a:xfrm>
            <a:off x="242831" y="6571488"/>
            <a:ext cx="266631" cy="121920"/>
          </a:xfrm>
          <a:prstGeom prst="rect">
            <a:avLst/>
          </a:prstGeom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E2C26D52-4263-A84E-BE9C-E8B266F7A2A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66751" y="1615017"/>
            <a:ext cx="3172803" cy="46464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0DFB18B-FAF9-0022-13B7-568D842046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0560" y="501656"/>
            <a:ext cx="3169920" cy="963168"/>
          </a:xfrm>
          <a:prstGeom prst="rect">
            <a:avLst/>
          </a:prstGeom>
        </p:spPr>
        <p:txBody>
          <a:bodyPr/>
          <a:lstStyle>
            <a:lvl1pPr>
              <a:defRPr sz="3200">
                <a:solidFill>
                  <a:schemeClr val="tx2"/>
                </a:solidFill>
              </a:defRPr>
            </a:lvl1pPr>
          </a:lstStyle>
          <a:p>
            <a:r>
              <a:rPr lang="en-US" noProof="0" dirty="0"/>
              <a:t>Type your slide headline here</a:t>
            </a:r>
          </a:p>
        </p:txBody>
      </p:sp>
    </p:spTree>
    <p:extLst>
      <p:ext uri="{BB962C8B-B14F-4D97-AF65-F5344CB8AC3E}">
        <p14:creationId xmlns:p14="http://schemas.microsoft.com/office/powerpoint/2010/main" val="2800153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hf sldNum="0"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small - 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44F529D8-9C6F-58F5-0254-996E808C093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350148" y="1615017"/>
            <a:ext cx="3172803" cy="46464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79F63E1-D3F3-F243-D730-F89C53934AB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46865" y="501656"/>
            <a:ext cx="3169920" cy="963168"/>
          </a:xfrm>
          <a:prstGeom prst="rect">
            <a:avLst/>
          </a:prstGeom>
        </p:spPr>
        <p:txBody>
          <a:bodyPr/>
          <a:lstStyle>
            <a:lvl1pPr>
              <a:defRPr sz="3200">
                <a:solidFill>
                  <a:schemeClr val="tx2"/>
                </a:solidFill>
              </a:defRPr>
            </a:lvl1pPr>
          </a:lstStyle>
          <a:p>
            <a:r>
              <a:rPr lang="en-US" noProof="0" dirty="0"/>
              <a:t>Type your slide headline here</a:t>
            </a:r>
          </a:p>
        </p:txBody>
      </p:sp>
      <p:sp>
        <p:nvSpPr>
          <p:cNvPr id="4" name="Footer Placeholder 11">
            <a:extLst>
              <a:ext uri="{FF2B5EF4-FFF2-40B4-BE49-F238E27FC236}">
                <a16:creationId xmlns:a16="http://schemas.microsoft.com/office/drawing/2014/main" id="{D019B56E-17F1-60C5-DE51-C73526AF218E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>
          <a:xfrm>
            <a:off x="670559" y="6571488"/>
            <a:ext cx="3169920" cy="12192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12">
            <a:extLst>
              <a:ext uri="{FF2B5EF4-FFF2-40B4-BE49-F238E27FC236}">
                <a16:creationId xmlns:a16="http://schemas.microsoft.com/office/drawing/2014/main" id="{CE15C5B3-F137-C847-8AEF-B6EA3211AAAA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>
          <a:xfrm>
            <a:off x="242831" y="6571488"/>
            <a:ext cx="266631" cy="12192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  <p:sp>
        <p:nvSpPr>
          <p:cNvPr id="3" name="Picture Placeholder 4">
            <a:extLst>
              <a:ext uri="{FF2B5EF4-FFF2-40B4-BE49-F238E27FC236}">
                <a16:creationId xmlns:a16="http://schemas.microsoft.com/office/drawing/2014/main" id="{3C5F3973-0A3E-BA0D-7446-25212BF944FF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0" y="0"/>
            <a:ext cx="7854427" cy="6858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wrap="square" lIns="0" tIns="0" rIns="0" bIns="0" spcCol="324000" rtlCol="0" anchor="ctr">
            <a:noAutofit/>
          </a:bodyPr>
          <a:lstStyle>
            <a:lvl1pPr marL="0" indent="0" algn="ctr">
              <a:spcAft>
                <a:spcPts val="0"/>
              </a:spcAft>
              <a:buNone/>
              <a:defRPr lang="en-US" dirty="0"/>
            </a:lvl1pPr>
          </a:lstStyle>
          <a:p>
            <a:pPr marL="0" lvl="0" indent="0" algn="ctr">
              <a:buNone/>
            </a:pPr>
            <a:r>
              <a:rPr lang="en-US" noProof="0" dirty="0"/>
              <a:t>Click icon to insert your photo OR </a:t>
            </a:r>
            <a:br>
              <a:rPr lang="en-US" noProof="0" dirty="0"/>
            </a:br>
            <a:r>
              <a:rPr lang="en-US" noProof="0" dirty="0"/>
              <a:t>select one from PAL through Templafy </a:t>
            </a: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Then, use “Crop” to recenter and resize </a:t>
            </a:r>
            <a:br>
              <a:rPr lang="en-US" noProof="0" dirty="0"/>
            </a:br>
            <a:r>
              <a:rPr lang="en-US" noProof="0" dirty="0"/>
              <a:t>your image if your subject appears off-center</a:t>
            </a:r>
          </a:p>
        </p:txBody>
      </p:sp>
    </p:spTree>
    <p:extLst>
      <p:ext uri="{BB962C8B-B14F-4D97-AF65-F5344CB8AC3E}">
        <p14:creationId xmlns:p14="http://schemas.microsoft.com/office/powerpoint/2010/main" val="717943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hf sldNum="0"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blee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4">
            <a:extLst>
              <a:ext uri="{FF2B5EF4-FFF2-40B4-BE49-F238E27FC236}">
                <a16:creationId xmlns:a16="http://schemas.microsoft.com/office/drawing/2014/main" id="{D14F1EF4-283E-34CE-199C-D2F9ED23AAAD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8862930 w 9144000"/>
              <a:gd name="connsiteY0" fmla="*/ 4918662 h 5143500"/>
              <a:gd name="connsiteX1" fmla="*/ 8862940 w 9144000"/>
              <a:gd name="connsiteY1" fmla="*/ 4918674 h 5143500"/>
              <a:gd name="connsiteX2" fmla="*/ 8862930 w 9144000"/>
              <a:gd name="connsiteY2" fmla="*/ 4918680 h 5143500"/>
              <a:gd name="connsiteX3" fmla="*/ 8757882 w 9144000"/>
              <a:gd name="connsiteY3" fmla="*/ 4908682 h 5143500"/>
              <a:gd name="connsiteX4" fmla="*/ 8783191 w 9144000"/>
              <a:gd name="connsiteY4" fmla="*/ 4931060 h 5143500"/>
              <a:gd name="connsiteX5" fmla="*/ 8757882 w 9144000"/>
              <a:gd name="connsiteY5" fmla="*/ 4955819 h 5143500"/>
              <a:gd name="connsiteX6" fmla="*/ 8752150 w 9144000"/>
              <a:gd name="connsiteY6" fmla="*/ 4955819 h 5143500"/>
              <a:gd name="connsiteX7" fmla="*/ 8752150 w 9144000"/>
              <a:gd name="connsiteY7" fmla="*/ 4908800 h 5143500"/>
              <a:gd name="connsiteX8" fmla="*/ 8757882 w 9144000"/>
              <a:gd name="connsiteY8" fmla="*/ 4908682 h 5143500"/>
              <a:gd name="connsiteX9" fmla="*/ 8309514 w 9144000"/>
              <a:gd name="connsiteY9" fmla="*/ 4908682 h 5143500"/>
              <a:gd name="connsiteX10" fmla="*/ 8334824 w 9144000"/>
              <a:gd name="connsiteY10" fmla="*/ 4931060 h 5143500"/>
              <a:gd name="connsiteX11" fmla="*/ 8309514 w 9144000"/>
              <a:gd name="connsiteY11" fmla="*/ 4955819 h 5143500"/>
              <a:gd name="connsiteX12" fmla="*/ 8303782 w 9144000"/>
              <a:gd name="connsiteY12" fmla="*/ 4955819 h 5143500"/>
              <a:gd name="connsiteX13" fmla="*/ 8303782 w 9144000"/>
              <a:gd name="connsiteY13" fmla="*/ 4908800 h 5143500"/>
              <a:gd name="connsiteX14" fmla="*/ 8309514 w 9144000"/>
              <a:gd name="connsiteY14" fmla="*/ 4908682 h 5143500"/>
              <a:gd name="connsiteX15" fmla="*/ 8656176 w 9144000"/>
              <a:gd name="connsiteY15" fmla="*/ 4889642 h 5143500"/>
              <a:gd name="connsiteX16" fmla="*/ 8656176 w 9144000"/>
              <a:gd name="connsiteY16" fmla="*/ 5003422 h 5143500"/>
              <a:gd name="connsiteX17" fmla="*/ 8691036 w 9144000"/>
              <a:gd name="connsiteY17" fmla="*/ 5003422 h 5143500"/>
              <a:gd name="connsiteX18" fmla="*/ 8691036 w 9144000"/>
              <a:gd name="connsiteY18" fmla="*/ 4889642 h 5143500"/>
              <a:gd name="connsiteX19" fmla="*/ 8575476 w 9144000"/>
              <a:gd name="connsiteY19" fmla="*/ 4889642 h 5143500"/>
              <a:gd name="connsiteX20" fmla="*/ 8575476 w 9144000"/>
              <a:gd name="connsiteY20" fmla="*/ 5003422 h 5143500"/>
              <a:gd name="connsiteX21" fmla="*/ 8638503 w 9144000"/>
              <a:gd name="connsiteY21" fmla="*/ 5003422 h 5143500"/>
              <a:gd name="connsiteX22" fmla="*/ 8643759 w 9144000"/>
              <a:gd name="connsiteY22" fmla="*/ 4980570 h 5143500"/>
              <a:gd name="connsiteX23" fmla="*/ 8610337 w 9144000"/>
              <a:gd name="connsiteY23" fmla="*/ 4980570 h 5143500"/>
              <a:gd name="connsiteX24" fmla="*/ 8610337 w 9144000"/>
              <a:gd name="connsiteY24" fmla="*/ 4889642 h 5143500"/>
              <a:gd name="connsiteX25" fmla="*/ 8514839 w 9144000"/>
              <a:gd name="connsiteY25" fmla="*/ 4889642 h 5143500"/>
              <a:gd name="connsiteX26" fmla="*/ 8514839 w 9144000"/>
              <a:gd name="connsiteY26" fmla="*/ 5003422 h 5143500"/>
              <a:gd name="connsiteX27" fmla="*/ 8549700 w 9144000"/>
              <a:gd name="connsiteY27" fmla="*/ 5003422 h 5143500"/>
              <a:gd name="connsiteX28" fmla="*/ 8549700 w 9144000"/>
              <a:gd name="connsiteY28" fmla="*/ 4889642 h 5143500"/>
              <a:gd name="connsiteX29" fmla="*/ 8383044 w 9144000"/>
              <a:gd name="connsiteY29" fmla="*/ 4889642 h 5143500"/>
              <a:gd name="connsiteX30" fmla="*/ 8383044 w 9144000"/>
              <a:gd name="connsiteY30" fmla="*/ 5003422 h 5143500"/>
              <a:gd name="connsiteX31" fmla="*/ 8417905 w 9144000"/>
              <a:gd name="connsiteY31" fmla="*/ 5003422 h 5143500"/>
              <a:gd name="connsiteX32" fmla="*/ 8417905 w 9144000"/>
              <a:gd name="connsiteY32" fmla="*/ 4958675 h 5143500"/>
              <a:gd name="connsiteX33" fmla="*/ 8454193 w 9144000"/>
              <a:gd name="connsiteY33" fmla="*/ 4958675 h 5143500"/>
              <a:gd name="connsiteX34" fmla="*/ 8454193 w 9144000"/>
              <a:gd name="connsiteY34" fmla="*/ 5003422 h 5143500"/>
              <a:gd name="connsiteX35" fmla="*/ 8489054 w 9144000"/>
              <a:gd name="connsiteY35" fmla="*/ 5003422 h 5143500"/>
              <a:gd name="connsiteX36" fmla="*/ 8489054 w 9144000"/>
              <a:gd name="connsiteY36" fmla="*/ 4889642 h 5143500"/>
              <a:gd name="connsiteX37" fmla="*/ 8454193 w 9144000"/>
              <a:gd name="connsiteY37" fmla="*/ 4889642 h 5143500"/>
              <a:gd name="connsiteX38" fmla="*/ 8454193 w 9144000"/>
              <a:gd name="connsiteY38" fmla="*/ 4934873 h 5143500"/>
              <a:gd name="connsiteX39" fmla="*/ 8417905 w 9144000"/>
              <a:gd name="connsiteY39" fmla="*/ 4934873 h 5143500"/>
              <a:gd name="connsiteX40" fmla="*/ 8417905 w 9144000"/>
              <a:gd name="connsiteY40" fmla="*/ 4889642 h 5143500"/>
              <a:gd name="connsiteX41" fmla="*/ 8759786 w 9144000"/>
              <a:gd name="connsiteY41" fmla="*/ 4887261 h 5143500"/>
              <a:gd name="connsiteX42" fmla="*/ 8717289 w 9144000"/>
              <a:gd name="connsiteY42" fmla="*/ 4889642 h 5143500"/>
              <a:gd name="connsiteX43" fmla="*/ 8717289 w 9144000"/>
              <a:gd name="connsiteY43" fmla="*/ 5003422 h 5143500"/>
              <a:gd name="connsiteX44" fmla="*/ 8752150 w 9144000"/>
              <a:gd name="connsiteY44" fmla="*/ 5003422 h 5143500"/>
              <a:gd name="connsiteX45" fmla="*/ 8752150 w 9144000"/>
              <a:gd name="connsiteY45" fmla="*/ 4976282 h 5143500"/>
              <a:gd name="connsiteX46" fmla="*/ 8764566 w 9144000"/>
              <a:gd name="connsiteY46" fmla="*/ 4976282 h 5143500"/>
              <a:gd name="connsiteX47" fmla="*/ 8764566 w 9144000"/>
              <a:gd name="connsiteY47" fmla="*/ 4976291 h 5143500"/>
              <a:gd name="connsiteX48" fmla="*/ 8817567 w 9144000"/>
              <a:gd name="connsiteY48" fmla="*/ 4930586 h 5143500"/>
              <a:gd name="connsiteX49" fmla="*/ 8759786 w 9144000"/>
              <a:gd name="connsiteY49" fmla="*/ 4887261 h 5143500"/>
              <a:gd name="connsiteX50" fmla="*/ 8311428 w 9144000"/>
              <a:gd name="connsiteY50" fmla="*/ 4887261 h 5143500"/>
              <a:gd name="connsiteX51" fmla="*/ 8268931 w 9144000"/>
              <a:gd name="connsiteY51" fmla="*/ 4889642 h 5143500"/>
              <a:gd name="connsiteX52" fmla="*/ 8268931 w 9144000"/>
              <a:gd name="connsiteY52" fmla="*/ 5003422 h 5143500"/>
              <a:gd name="connsiteX53" fmla="*/ 8303791 w 9144000"/>
              <a:gd name="connsiteY53" fmla="*/ 5003422 h 5143500"/>
              <a:gd name="connsiteX54" fmla="*/ 8303791 w 9144000"/>
              <a:gd name="connsiteY54" fmla="*/ 4976282 h 5143500"/>
              <a:gd name="connsiteX55" fmla="*/ 8316208 w 9144000"/>
              <a:gd name="connsiteY55" fmla="*/ 4976282 h 5143500"/>
              <a:gd name="connsiteX56" fmla="*/ 8316199 w 9144000"/>
              <a:gd name="connsiteY56" fmla="*/ 4976291 h 5143500"/>
              <a:gd name="connsiteX57" fmla="*/ 8369199 w 9144000"/>
              <a:gd name="connsiteY57" fmla="*/ 4930586 h 5143500"/>
              <a:gd name="connsiteX58" fmla="*/ 8311428 w 9144000"/>
              <a:gd name="connsiteY58" fmla="*/ 4887261 h 5143500"/>
              <a:gd name="connsiteX59" fmla="*/ 8875337 w 9144000"/>
              <a:gd name="connsiteY59" fmla="*/ 4887252 h 5143500"/>
              <a:gd name="connsiteX60" fmla="*/ 8828069 w 9144000"/>
              <a:gd name="connsiteY60" fmla="*/ 4921527 h 5143500"/>
              <a:gd name="connsiteX61" fmla="*/ 8882507 w 9144000"/>
              <a:gd name="connsiteY61" fmla="*/ 4971994 h 5143500"/>
              <a:gd name="connsiteX62" fmla="*/ 8864367 w 9144000"/>
              <a:gd name="connsiteY62" fmla="*/ 4982942 h 5143500"/>
              <a:gd name="connsiteX63" fmla="*/ 8824736 w 9144000"/>
              <a:gd name="connsiteY63" fmla="*/ 4973892 h 5143500"/>
              <a:gd name="connsiteX64" fmla="*/ 8828555 w 9144000"/>
              <a:gd name="connsiteY64" fmla="*/ 5000074 h 5143500"/>
              <a:gd name="connsiteX65" fmla="*/ 8864844 w 9144000"/>
              <a:gd name="connsiteY65" fmla="*/ 5005785 h 5143500"/>
              <a:gd name="connsiteX66" fmla="*/ 8917844 w 9144000"/>
              <a:gd name="connsiteY66" fmla="*/ 4967697 h 5143500"/>
              <a:gd name="connsiteX67" fmla="*/ 8871510 w 9144000"/>
              <a:gd name="connsiteY67" fmla="*/ 4928600 h 5143500"/>
              <a:gd name="connsiteX68" fmla="*/ 8862940 w 9144000"/>
              <a:gd name="connsiteY68" fmla="*/ 4918674 h 5143500"/>
              <a:gd name="connsiteX69" fmla="*/ 8879165 w 9144000"/>
              <a:gd name="connsiteY69" fmla="*/ 4909630 h 5143500"/>
              <a:gd name="connsiteX70" fmla="*/ 8910198 w 9144000"/>
              <a:gd name="connsiteY70" fmla="*/ 4915341 h 5143500"/>
              <a:gd name="connsiteX71" fmla="*/ 8907332 w 9144000"/>
              <a:gd name="connsiteY71" fmla="*/ 4890582 h 5143500"/>
              <a:gd name="connsiteX72" fmla="*/ 8875337 w 9144000"/>
              <a:gd name="connsiteY72" fmla="*/ 4887252 h 5143500"/>
              <a:gd name="connsiteX73" fmla="*/ 0 w 9144000"/>
              <a:gd name="connsiteY73" fmla="*/ 0 h 5143500"/>
              <a:gd name="connsiteX74" fmla="*/ 9144000 w 9144000"/>
              <a:gd name="connsiteY74" fmla="*/ 0 h 5143500"/>
              <a:gd name="connsiteX75" fmla="*/ 9144000 w 9144000"/>
              <a:gd name="connsiteY75" fmla="*/ 5143500 h 5143500"/>
              <a:gd name="connsiteX76" fmla="*/ 0 w 9144000"/>
              <a:gd name="connsiteY76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9144000" h="5143500">
                <a:moveTo>
                  <a:pt x="8862930" y="4918662"/>
                </a:moveTo>
                <a:lnTo>
                  <a:pt x="8862940" y="4918674"/>
                </a:lnTo>
                <a:lnTo>
                  <a:pt x="8862930" y="4918680"/>
                </a:lnTo>
                <a:close/>
                <a:moveTo>
                  <a:pt x="8757882" y="4908682"/>
                </a:moveTo>
                <a:cubicBezTo>
                  <a:pt x="8775069" y="4908682"/>
                  <a:pt x="8783191" y="4916774"/>
                  <a:pt x="8783191" y="4931060"/>
                </a:cubicBezTo>
                <a:cubicBezTo>
                  <a:pt x="8783191" y="4945821"/>
                  <a:pt x="8776031" y="4955819"/>
                  <a:pt x="8757882" y="4955819"/>
                </a:cubicBezTo>
                <a:lnTo>
                  <a:pt x="8752150" y="4955819"/>
                </a:lnTo>
                <a:lnTo>
                  <a:pt x="8752150" y="4908800"/>
                </a:lnTo>
                <a:cubicBezTo>
                  <a:pt x="8754173" y="4908682"/>
                  <a:pt x="8756087" y="4908682"/>
                  <a:pt x="8757882" y="4908682"/>
                </a:cubicBezTo>
                <a:close/>
                <a:moveTo>
                  <a:pt x="8309514" y="4908682"/>
                </a:moveTo>
                <a:cubicBezTo>
                  <a:pt x="8326702" y="4908682"/>
                  <a:pt x="8334824" y="4916774"/>
                  <a:pt x="8334824" y="4931060"/>
                </a:cubicBezTo>
                <a:cubicBezTo>
                  <a:pt x="8334824" y="4945821"/>
                  <a:pt x="8327663" y="4955819"/>
                  <a:pt x="8309514" y="4955819"/>
                </a:cubicBezTo>
                <a:lnTo>
                  <a:pt x="8303782" y="4955819"/>
                </a:lnTo>
                <a:lnTo>
                  <a:pt x="8303782" y="4908800"/>
                </a:lnTo>
                <a:cubicBezTo>
                  <a:pt x="8305815" y="4908682"/>
                  <a:pt x="8307720" y="4908682"/>
                  <a:pt x="8309514" y="4908682"/>
                </a:cubicBezTo>
                <a:close/>
                <a:moveTo>
                  <a:pt x="8656176" y="4889642"/>
                </a:moveTo>
                <a:lnTo>
                  <a:pt x="8656176" y="5003422"/>
                </a:lnTo>
                <a:lnTo>
                  <a:pt x="8691036" y="5003422"/>
                </a:lnTo>
                <a:lnTo>
                  <a:pt x="8691036" y="4889642"/>
                </a:lnTo>
                <a:close/>
                <a:moveTo>
                  <a:pt x="8575476" y="4889642"/>
                </a:moveTo>
                <a:lnTo>
                  <a:pt x="8575476" y="5003422"/>
                </a:lnTo>
                <a:lnTo>
                  <a:pt x="8638503" y="5003422"/>
                </a:lnTo>
                <a:lnTo>
                  <a:pt x="8643759" y="4980570"/>
                </a:lnTo>
                <a:lnTo>
                  <a:pt x="8610337" y="4980570"/>
                </a:lnTo>
                <a:lnTo>
                  <a:pt x="8610337" y="4889642"/>
                </a:lnTo>
                <a:close/>
                <a:moveTo>
                  <a:pt x="8514839" y="4889642"/>
                </a:moveTo>
                <a:lnTo>
                  <a:pt x="8514839" y="5003422"/>
                </a:lnTo>
                <a:lnTo>
                  <a:pt x="8549700" y="5003422"/>
                </a:lnTo>
                <a:lnTo>
                  <a:pt x="8549700" y="4889642"/>
                </a:lnTo>
                <a:close/>
                <a:moveTo>
                  <a:pt x="8383044" y="4889642"/>
                </a:moveTo>
                <a:lnTo>
                  <a:pt x="8383044" y="5003422"/>
                </a:lnTo>
                <a:lnTo>
                  <a:pt x="8417905" y="5003422"/>
                </a:lnTo>
                <a:lnTo>
                  <a:pt x="8417905" y="4958675"/>
                </a:lnTo>
                <a:lnTo>
                  <a:pt x="8454193" y="4958675"/>
                </a:lnTo>
                <a:lnTo>
                  <a:pt x="8454193" y="5003422"/>
                </a:lnTo>
                <a:lnTo>
                  <a:pt x="8489054" y="5003422"/>
                </a:lnTo>
                <a:lnTo>
                  <a:pt x="8489054" y="4889642"/>
                </a:lnTo>
                <a:lnTo>
                  <a:pt x="8454193" y="4889642"/>
                </a:lnTo>
                <a:lnTo>
                  <a:pt x="8454193" y="4934873"/>
                </a:lnTo>
                <a:lnTo>
                  <a:pt x="8417905" y="4934873"/>
                </a:lnTo>
                <a:lnTo>
                  <a:pt x="8417905" y="4889642"/>
                </a:lnTo>
                <a:close/>
                <a:moveTo>
                  <a:pt x="8759786" y="4887261"/>
                </a:moveTo>
                <a:cubicBezTo>
                  <a:pt x="8745941" y="4887261"/>
                  <a:pt x="8729230" y="4888210"/>
                  <a:pt x="8717289" y="4889642"/>
                </a:cubicBezTo>
                <a:lnTo>
                  <a:pt x="8717289" y="5003422"/>
                </a:lnTo>
                <a:lnTo>
                  <a:pt x="8752150" y="5003422"/>
                </a:lnTo>
                <a:lnTo>
                  <a:pt x="8752150" y="4976282"/>
                </a:lnTo>
                <a:lnTo>
                  <a:pt x="8764566" y="4976282"/>
                </a:lnTo>
                <a:lnTo>
                  <a:pt x="8764566" y="4976291"/>
                </a:lnTo>
                <a:cubicBezTo>
                  <a:pt x="8797037" y="4976291"/>
                  <a:pt x="8817567" y="4959633"/>
                  <a:pt x="8817567" y="4930586"/>
                </a:cubicBezTo>
                <a:cubicBezTo>
                  <a:pt x="8817567" y="4898692"/>
                  <a:pt x="8795599" y="4887261"/>
                  <a:pt x="8759786" y="4887261"/>
                </a:cubicBezTo>
                <a:close/>
                <a:moveTo>
                  <a:pt x="8311428" y="4887261"/>
                </a:moveTo>
                <a:cubicBezTo>
                  <a:pt x="8297583" y="4887261"/>
                  <a:pt x="8280872" y="4888210"/>
                  <a:pt x="8268931" y="4889642"/>
                </a:cubicBezTo>
                <a:lnTo>
                  <a:pt x="8268931" y="5003422"/>
                </a:lnTo>
                <a:lnTo>
                  <a:pt x="8303791" y="5003422"/>
                </a:lnTo>
                <a:lnTo>
                  <a:pt x="8303791" y="4976282"/>
                </a:lnTo>
                <a:lnTo>
                  <a:pt x="8316208" y="4976282"/>
                </a:lnTo>
                <a:lnTo>
                  <a:pt x="8316199" y="4976291"/>
                </a:lnTo>
                <a:cubicBezTo>
                  <a:pt x="8348669" y="4976291"/>
                  <a:pt x="8369199" y="4959633"/>
                  <a:pt x="8369199" y="4930586"/>
                </a:cubicBezTo>
                <a:cubicBezTo>
                  <a:pt x="8369208" y="4898683"/>
                  <a:pt x="8347241" y="4887261"/>
                  <a:pt x="8311428" y="4887261"/>
                </a:cubicBezTo>
                <a:close/>
                <a:moveTo>
                  <a:pt x="8875337" y="4887252"/>
                </a:moveTo>
                <a:cubicBezTo>
                  <a:pt x="8847162" y="4887252"/>
                  <a:pt x="8828069" y="4898318"/>
                  <a:pt x="8828069" y="4921527"/>
                </a:cubicBezTo>
                <a:cubicBezTo>
                  <a:pt x="8828069" y="4961521"/>
                  <a:pt x="8882507" y="4953429"/>
                  <a:pt x="8882507" y="4971994"/>
                </a:cubicBezTo>
                <a:cubicBezTo>
                  <a:pt x="8882507" y="4979137"/>
                  <a:pt x="8877251" y="4982942"/>
                  <a:pt x="8864367" y="4982942"/>
                </a:cubicBezTo>
                <a:cubicBezTo>
                  <a:pt x="8852903" y="4982942"/>
                  <a:pt x="8835239" y="4979137"/>
                  <a:pt x="8824736" y="4973892"/>
                </a:cubicBezTo>
                <a:lnTo>
                  <a:pt x="8828555" y="5000074"/>
                </a:lnTo>
                <a:cubicBezTo>
                  <a:pt x="8839058" y="5003888"/>
                  <a:pt x="8853388" y="5005785"/>
                  <a:pt x="8864844" y="5005785"/>
                </a:cubicBezTo>
                <a:cubicBezTo>
                  <a:pt x="8893972" y="5005785"/>
                  <a:pt x="8917844" y="4996261"/>
                  <a:pt x="8917844" y="4967697"/>
                </a:cubicBezTo>
                <a:cubicBezTo>
                  <a:pt x="8917844" y="4939131"/>
                  <a:pt x="8886955" y="4936008"/>
                  <a:pt x="8871510" y="4928600"/>
                </a:cubicBezTo>
                <a:lnTo>
                  <a:pt x="8862940" y="4918674"/>
                </a:lnTo>
                <a:lnTo>
                  <a:pt x="8879165" y="4909630"/>
                </a:lnTo>
                <a:cubicBezTo>
                  <a:pt x="8890144" y="4909630"/>
                  <a:pt x="8902085" y="4912011"/>
                  <a:pt x="8910198" y="4915341"/>
                </a:cubicBezTo>
                <a:lnTo>
                  <a:pt x="8907332" y="4890582"/>
                </a:lnTo>
                <a:cubicBezTo>
                  <a:pt x="8898257" y="4888675"/>
                  <a:pt x="8890144" y="4887252"/>
                  <a:pt x="8875337" y="4887252"/>
                </a:cubicBezTo>
                <a:close/>
                <a:moveTo>
                  <a:pt x="0" y="0"/>
                </a:moveTo>
                <a:lnTo>
                  <a:pt x="9144000" y="0"/>
                </a:lnTo>
                <a:lnTo>
                  <a:pt x="9144000" y="5143500"/>
                </a:lnTo>
                <a:lnTo>
                  <a:pt x="0" y="51435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vert="horz" wrap="square" lIns="0" tIns="0" rIns="0" bIns="0" spcCol="324000" rtlCol="0" anchor="ctr">
            <a:noAutofit/>
          </a:bodyPr>
          <a:lstStyle>
            <a:lvl1pPr marL="0" indent="0" algn="ctr">
              <a:spcAft>
                <a:spcPts val="0"/>
              </a:spcAft>
              <a:buNone/>
              <a:defRPr lang="en-US" dirty="0"/>
            </a:lvl1pPr>
          </a:lstStyle>
          <a:p>
            <a:pPr marL="0" lvl="0" indent="0" algn="ctr">
              <a:buNone/>
            </a:pP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Click icon to insert your photo OR </a:t>
            </a:r>
            <a:br>
              <a:rPr lang="en-US" noProof="0" dirty="0"/>
            </a:br>
            <a:r>
              <a:rPr lang="en-US" noProof="0" dirty="0"/>
              <a:t>select one from PAL through Templafy </a:t>
            </a: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Then, use “Crop” to recenter and resize </a:t>
            </a:r>
            <a:br>
              <a:rPr lang="en-US" noProof="0" dirty="0"/>
            </a:br>
            <a:r>
              <a:rPr lang="en-US" noProof="0" dirty="0"/>
              <a:t>your image if your subject appears off-center</a:t>
            </a: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Need the white logo? Select “Hide Background Graphics” in the Format Shape pane.</a:t>
            </a:r>
          </a:p>
        </p:txBody>
      </p:sp>
      <p:sp>
        <p:nvSpPr>
          <p:cNvPr id="3" name="Footer Placeholder 11">
            <a:extLst>
              <a:ext uri="{FF2B5EF4-FFF2-40B4-BE49-F238E27FC236}">
                <a16:creationId xmlns:a16="http://schemas.microsoft.com/office/drawing/2014/main" id="{83C774FF-44C9-505B-D3A3-7BDAED31291A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>
          <a:xfrm>
            <a:off x="670559" y="6571488"/>
            <a:ext cx="3169920" cy="12192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 12">
            <a:extLst>
              <a:ext uri="{FF2B5EF4-FFF2-40B4-BE49-F238E27FC236}">
                <a16:creationId xmlns:a16="http://schemas.microsoft.com/office/drawing/2014/main" id="{8E634DF2-19D4-5701-B6C3-6993A4076E58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>
          <a:xfrm>
            <a:off x="242831" y="6571488"/>
            <a:ext cx="266631" cy="12192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589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hf sldNum="0"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ot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E0DDD1-E8FF-476A-B624-711BB78C533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670559" y="6571488"/>
            <a:ext cx="7315200" cy="12192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36BD1A-AF4B-4287-A902-BC02DA08201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242831" y="6571488"/>
            <a:ext cx="266631" cy="12192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487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- light blue (vertical logo)">
    <p:bg>
      <p:bgPr>
        <a:solidFill>
          <a:srgbClr val="BDF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1A8230AB-B9C3-ABB7-8E09-DB40160FB89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white">
          <a:xfrm>
            <a:off x="670561" y="5954759"/>
            <a:ext cx="5730240" cy="243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b="0">
                <a:solidFill>
                  <a:srgbClr val="0B5ED7"/>
                </a:solidFill>
              </a:defRPr>
            </a:lvl1pPr>
          </a:lstStyle>
          <a:p>
            <a:pPr lvl="0"/>
            <a:r>
              <a:rPr lang="en-US" noProof="0" dirty="0"/>
              <a:t>Date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A337A30B-E80E-D3BE-EC18-C70BD71A60E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670561" y="5702473"/>
            <a:ext cx="5730240" cy="243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b="0">
                <a:solidFill>
                  <a:srgbClr val="0B5ED7"/>
                </a:solidFill>
              </a:defRPr>
            </a:lvl1pPr>
          </a:lstStyle>
          <a:p>
            <a:pPr lvl="0"/>
            <a:r>
              <a:rPr lang="en-US" noProof="0" dirty="0"/>
              <a:t>Title and Business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9404725-0715-5DAD-58B4-34C44B05659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 bwMode="white">
          <a:xfrm>
            <a:off x="670561" y="5450188"/>
            <a:ext cx="5730240" cy="243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b="1">
                <a:solidFill>
                  <a:srgbClr val="0B5ED7"/>
                </a:solidFill>
              </a:defRPr>
            </a:lvl1pPr>
          </a:lstStyle>
          <a:p>
            <a:pPr lvl="0"/>
            <a:r>
              <a:rPr lang="en-US" noProof="0" dirty="0"/>
              <a:t>Author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9DEFDCC6-A291-B654-EC74-B2F7A352C26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70560" y="2743200"/>
            <a:ext cx="8046720" cy="160934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4267">
                <a:solidFill>
                  <a:srgbClr val="0B5ED7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Presentation title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063D59C3-AC2B-8821-72FE-690F065F5B0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70560" y="2353056"/>
            <a:ext cx="8046720" cy="24384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>
                <a:solidFill>
                  <a:srgbClr val="0B5ED7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Optional header</a:t>
            </a:r>
          </a:p>
        </p:txBody>
      </p:sp>
      <p:pic>
        <p:nvPicPr>
          <p:cNvPr id="2" name="Picture 1" descr="A blue and black logo&#10;&#10;Description automatically generated">
            <a:extLst>
              <a:ext uri="{FF2B5EF4-FFF2-40B4-BE49-F238E27FC236}">
                <a16:creationId xmlns:a16="http://schemas.microsoft.com/office/drawing/2014/main" id="{4F4C1511-F04E-7339-FC99-C7CDCAF03840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3036" y="377496"/>
            <a:ext cx="1122323" cy="610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337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hf sldNum="0"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nd slide - 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87018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hf sldNum="0"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nd slide - whi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8614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hf sldNum="0" hdr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DE6C8-AB1D-4204-BC9C-3366B0BF04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4088" y="889820"/>
            <a:ext cx="9989574" cy="3598606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7B9009-EE50-4EE5-B6EB-CD6EC83D3F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4088" y="4488426"/>
            <a:ext cx="6991776" cy="1302774"/>
          </a:xfrm>
        </p:spPr>
        <p:txBody>
          <a:bodyPr anchor="b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C8667E-058A-436F-B8EA-5B3A99D43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1EADE-8E88-4C7C-8AC5-FB148DE4940E}" type="datetime1">
              <a:rPr lang="en-US" smtClean="0"/>
              <a:t>7/22/2025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680305-1AD7-482D-BFFD-6CDB83AB3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5762A1-52E9-402D-B65E-DF193E44C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277617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E4BD8-507D-48E4-A624-F16A741C3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14400"/>
            <a:ext cx="10691265" cy="13075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0A07E4-3A39-457C-A059-7DFB6039D9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04088" y="2221992"/>
            <a:ext cx="5212080" cy="37398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141E17-47CE-4A78-B0FA-0E9786DA67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81344" y="2221992"/>
            <a:ext cx="5212080" cy="37398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F02C13-D3ED-4044-9716-F29D79A18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62B0B-D248-4FFB-8695-AD7FA4B1284A}" type="datetime1">
              <a:rPr lang="en-US" smtClean="0"/>
              <a:t>7/22/2025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F334AD-FB29-4355-B5CF-85E61B4F3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5AA154-790C-4774-9C21-8C543E733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71685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- blue">
    <p:bg>
      <p:bgPr>
        <a:solidFill>
          <a:srgbClr val="0B5E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BA6EBA-0B6D-29E9-8810-D683D76E528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white">
          <a:xfrm>
            <a:off x="670561" y="5955351"/>
            <a:ext cx="5730240" cy="243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Date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C1FFB978-6F2E-5049-5D74-33430B16B32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670561" y="5703065"/>
            <a:ext cx="5730240" cy="243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Title and Business</a:t>
            </a: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056F195D-D283-0223-500A-2A7F2FFBD18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 bwMode="white">
          <a:xfrm>
            <a:off x="670561" y="5450780"/>
            <a:ext cx="5730240" cy="243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Author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DE790E38-98FA-70A9-4EE5-722204681BC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70560" y="3657619"/>
            <a:ext cx="8046720" cy="160934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4267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Presentation title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AB3D7AC3-F347-3071-2181-D9C053A942F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70560" y="3235667"/>
            <a:ext cx="8046720" cy="24384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Optional header</a:t>
            </a:r>
          </a:p>
        </p:txBody>
      </p:sp>
      <p:pic>
        <p:nvPicPr>
          <p:cNvPr id="14" name="Picture 13" descr="A blue letter on a black background&#10;&#10;Description automatically generated">
            <a:extLst>
              <a:ext uri="{FF2B5EF4-FFF2-40B4-BE49-F238E27FC236}">
                <a16:creationId xmlns:a16="http://schemas.microsoft.com/office/drawing/2014/main" id="{1A35D731-0B11-06EA-0894-958EC48E122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191" y="659401"/>
            <a:ext cx="10883616" cy="1998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954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-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77312E4E-DC5C-89CF-7901-9D7696F5D21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white">
          <a:xfrm>
            <a:off x="670561" y="5954759"/>
            <a:ext cx="5730240" cy="243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b="0">
                <a:solidFill>
                  <a:srgbClr val="0B5ED7"/>
                </a:solidFill>
              </a:defRPr>
            </a:lvl1pPr>
          </a:lstStyle>
          <a:p>
            <a:pPr lvl="0"/>
            <a:r>
              <a:rPr lang="en-US" noProof="0" dirty="0"/>
              <a:t>Date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252FCA5D-44C5-0E96-A4ED-D15CBC06B98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670561" y="5702473"/>
            <a:ext cx="5730240" cy="243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b="0">
                <a:solidFill>
                  <a:srgbClr val="0B5ED7"/>
                </a:solidFill>
              </a:defRPr>
            </a:lvl1pPr>
          </a:lstStyle>
          <a:p>
            <a:pPr lvl="0"/>
            <a:r>
              <a:rPr lang="en-US" noProof="0" dirty="0"/>
              <a:t>Title and Business</a:t>
            </a: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2A46E337-3DA0-B0D4-133A-AB8C2FAAE92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 bwMode="white">
          <a:xfrm>
            <a:off x="670561" y="5450188"/>
            <a:ext cx="5730240" cy="243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b="1">
                <a:solidFill>
                  <a:srgbClr val="0B5ED7"/>
                </a:solidFill>
              </a:defRPr>
            </a:lvl1pPr>
          </a:lstStyle>
          <a:p>
            <a:pPr lvl="0"/>
            <a:r>
              <a:rPr lang="en-US" noProof="0" dirty="0"/>
              <a:t>Author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0436B09D-E480-1E38-A7DC-3421B3A1D26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70560" y="3657600"/>
            <a:ext cx="8067040" cy="160934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4267">
                <a:solidFill>
                  <a:srgbClr val="0B5ED7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Presentation title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DEF22C47-0608-FFD6-A0EF-7FC8A208986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70560" y="3230880"/>
            <a:ext cx="8046720" cy="24384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>
                <a:solidFill>
                  <a:srgbClr val="0B5ED7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Optional header</a:t>
            </a:r>
          </a:p>
        </p:txBody>
      </p:sp>
      <p:pic>
        <p:nvPicPr>
          <p:cNvPr id="14" name="Picture 13" descr="A blue letter on a black background&#10;&#10;Description automatically generated">
            <a:extLst>
              <a:ext uri="{FF2B5EF4-FFF2-40B4-BE49-F238E27FC236}">
                <a16:creationId xmlns:a16="http://schemas.microsoft.com/office/drawing/2014/main" id="{2ACDB9F0-E4A4-8202-89B5-AB6BCF94BD5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191" y="659401"/>
            <a:ext cx="10883616" cy="1998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4030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hf sldNum="0"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: 1/3 logo blu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AB97E9A9-1E1C-4B5E-8AF4-C1C99BF6287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575810408"/>
              </p:ext>
            </p:extLst>
          </p:nvPr>
        </p:nvGraphicFramePr>
        <p:xfrm>
          <a:off x="2119" y="2119"/>
          <a:ext cx="2117" cy="2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79" imgH="478" progId="TCLayout.ActiveDocument.1">
                  <p:embed/>
                </p:oleObj>
              </mc:Choice>
              <mc:Fallback>
                <p:oleObj name="think-cell Slide" r:id="rId4" imgW="479" imgH="478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AB97E9A9-1E1C-4B5E-8AF4-C1C99BF6287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9" y="2119"/>
                        <a:ext cx="2117" cy="21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E061105F-C847-40F9-BFC8-77D41F952978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211667" cy="211667"/>
          </a:xfrm>
          <a:prstGeom prst="rect">
            <a:avLst/>
          </a:prstGeom>
          <a:solidFill>
            <a:srgbClr val="0089C4"/>
          </a:solidFill>
          <a:ln w="25400" cap="flat" cmpd="sng" algn="ctr">
            <a:solidFill>
              <a:srgbClr val="0089C4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sz="3200" b="0" i="0" baseline="0">
              <a:latin typeface="Calibri Light" panose="020F0302020204030204" pitchFamily="34" charset="0"/>
              <a:ea typeface="+mj-ea"/>
              <a:cs typeface="+mj-cs"/>
              <a:sym typeface="Calibri Light" panose="020F0302020204030204" pitchFamily="34" charset="0"/>
            </a:endParaRPr>
          </a:p>
        </p:txBody>
      </p:sp>
      <p:sp>
        <p:nvSpPr>
          <p:cNvPr id="16" name="Picture Placeholder 4">
            <a:extLst>
              <a:ext uri="{FF2B5EF4-FFF2-40B4-BE49-F238E27FC236}">
                <a16:creationId xmlns:a16="http://schemas.microsoft.com/office/drawing/2014/main" id="{4A21B94C-7C28-C49E-8A73-7BB8D32C62DC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5413248" y="0"/>
            <a:ext cx="6778752" cy="6858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wrap="square" lIns="0" tIns="0" rIns="0" bIns="0" spcCol="324000" rtlCol="0" anchor="ctr">
            <a:noAutofit/>
          </a:bodyPr>
          <a:lstStyle>
            <a:lvl1pPr marL="0" indent="0" algn="ctr">
              <a:spcAft>
                <a:spcPts val="0"/>
              </a:spcAft>
              <a:buNone/>
              <a:defRPr lang="en-US" dirty="0"/>
            </a:lvl1pPr>
          </a:lstStyle>
          <a:p>
            <a:pPr marL="0" lvl="0" indent="0" algn="ctr">
              <a:buNone/>
            </a:pPr>
            <a:r>
              <a:rPr lang="en-US" noProof="0" dirty="0"/>
              <a:t>Click icon to insert your photo OR</a:t>
            </a:r>
            <a:br>
              <a:rPr lang="en-US" noProof="0" dirty="0"/>
            </a:br>
            <a:r>
              <a:rPr lang="en-US" noProof="0" dirty="0"/>
              <a:t>select one from PAL through Templafy </a:t>
            </a: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Then, use “Crop” to recenter and resize</a:t>
            </a:r>
            <a:br>
              <a:rPr lang="en-US" noProof="0" dirty="0"/>
            </a:br>
            <a:r>
              <a:rPr lang="en-US" noProof="0" dirty="0"/>
              <a:t>your image if your subject appears off-center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2EE367FA-0013-3CCF-0C7D-DDEC90BC56D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white">
          <a:xfrm>
            <a:off x="670560" y="5950987"/>
            <a:ext cx="4145280" cy="243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Date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1823AE83-3E3B-92E1-FB70-9FBDAA6BCC8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670560" y="5700405"/>
            <a:ext cx="4145280" cy="243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Title and Business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8471E571-6560-C923-2D4C-1DA9F62DE1C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 bwMode="white">
          <a:xfrm>
            <a:off x="670560" y="5449824"/>
            <a:ext cx="4145280" cy="243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Author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65D577A7-4438-51B9-1408-E3E654B19A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70560" y="2743202"/>
            <a:ext cx="4145280" cy="177279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4267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Presentation title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0418FC48-F21F-8519-D2D8-2885B0BD65F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70560" y="2353056"/>
            <a:ext cx="4145280" cy="24384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Optional header</a:t>
            </a:r>
          </a:p>
        </p:txBody>
      </p:sp>
      <p:pic>
        <p:nvPicPr>
          <p:cNvPr id="2" name="Picture 1" descr="A blue letter on a black background&#10;&#10;Description automatically generated">
            <a:extLst>
              <a:ext uri="{FF2B5EF4-FFF2-40B4-BE49-F238E27FC236}">
                <a16:creationId xmlns:a16="http://schemas.microsoft.com/office/drawing/2014/main" id="{F7BE3BDF-77FD-FD36-ABA6-BBC1A344EE4E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200" y="658369"/>
            <a:ext cx="4145280" cy="761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755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hf sldNum="0"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: 1/3 logo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AB97E9A9-1E1C-4B5E-8AF4-C1C99BF6287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116207919"/>
              </p:ext>
            </p:extLst>
          </p:nvPr>
        </p:nvGraphicFramePr>
        <p:xfrm>
          <a:off x="2119" y="2119"/>
          <a:ext cx="2117" cy="2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79" imgH="478" progId="TCLayout.ActiveDocument.1">
                  <p:embed/>
                </p:oleObj>
              </mc:Choice>
              <mc:Fallback>
                <p:oleObj name="think-cell Slide" r:id="rId4" imgW="479" imgH="478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AB97E9A9-1E1C-4B5E-8AF4-C1C99BF6287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9" y="2119"/>
                        <a:ext cx="2117" cy="21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E061105F-C847-40F9-BFC8-77D41F952978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211667" cy="211667"/>
          </a:xfrm>
          <a:prstGeom prst="rect">
            <a:avLst/>
          </a:prstGeom>
          <a:solidFill>
            <a:srgbClr val="0089C4"/>
          </a:solidFill>
          <a:ln w="25400" cap="flat" cmpd="sng" algn="ctr">
            <a:solidFill>
              <a:srgbClr val="0089C4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sz="3200" b="0" i="0" baseline="0">
              <a:latin typeface="Calibri Light" panose="020F0302020204030204" pitchFamily="34" charset="0"/>
              <a:ea typeface="+mj-ea"/>
              <a:cs typeface="+mj-cs"/>
              <a:sym typeface="Calibri Light" panose="020F0302020204030204" pitchFamily="34" charset="0"/>
            </a:endParaRPr>
          </a:p>
        </p:txBody>
      </p:sp>
      <p:sp>
        <p:nvSpPr>
          <p:cNvPr id="15" name="Picture Placeholder 4">
            <a:extLst>
              <a:ext uri="{FF2B5EF4-FFF2-40B4-BE49-F238E27FC236}">
                <a16:creationId xmlns:a16="http://schemas.microsoft.com/office/drawing/2014/main" id="{06FA6940-81B4-5F30-47C8-908F58E0B439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5413248" y="0"/>
            <a:ext cx="6778752" cy="6858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wrap="square" lIns="0" tIns="0" rIns="0" bIns="0" spcCol="324000" rtlCol="0" anchor="ctr">
            <a:noAutofit/>
          </a:bodyPr>
          <a:lstStyle>
            <a:lvl1pPr marL="0" indent="0" algn="ctr">
              <a:spcAft>
                <a:spcPts val="0"/>
              </a:spcAft>
              <a:buNone/>
              <a:defRPr lang="en-US" dirty="0"/>
            </a:lvl1pPr>
          </a:lstStyle>
          <a:p>
            <a:pPr marL="0" lvl="0" indent="0" algn="ctr">
              <a:buNone/>
            </a:pPr>
            <a:r>
              <a:rPr lang="en-US" noProof="0" dirty="0"/>
              <a:t>Click icon to insert your photo OR</a:t>
            </a:r>
            <a:br>
              <a:rPr lang="en-US" noProof="0" dirty="0"/>
            </a:br>
            <a:r>
              <a:rPr lang="en-US" noProof="0" dirty="0"/>
              <a:t>select one from PAL through Templafy </a:t>
            </a: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Then, use “Crop” to recenter and resize</a:t>
            </a:r>
            <a:br>
              <a:rPr lang="en-US" noProof="0" dirty="0"/>
            </a:br>
            <a:r>
              <a:rPr lang="en-US" noProof="0" dirty="0"/>
              <a:t>your image if your subject appears off-center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CC9B2CB8-AACA-A98F-4406-A49710FED38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white">
          <a:xfrm>
            <a:off x="670560" y="5949696"/>
            <a:ext cx="4145280" cy="243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b="0">
                <a:solidFill>
                  <a:srgbClr val="0B5ED7"/>
                </a:solidFill>
              </a:defRPr>
            </a:lvl1pPr>
          </a:lstStyle>
          <a:p>
            <a:pPr lvl="0"/>
            <a:r>
              <a:rPr lang="en-US" noProof="0" dirty="0"/>
              <a:t>Date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318B85E-CB3F-F750-5606-E0E20DA5ED7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670560" y="5699760"/>
            <a:ext cx="4145280" cy="243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b="0">
                <a:solidFill>
                  <a:srgbClr val="0B5ED7"/>
                </a:solidFill>
              </a:defRPr>
            </a:lvl1pPr>
          </a:lstStyle>
          <a:p>
            <a:pPr lvl="0"/>
            <a:r>
              <a:rPr lang="en-US" noProof="0" dirty="0"/>
              <a:t>Title and Business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DEE87C9-58F0-1BD5-F424-DF9A5B09F07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 bwMode="white">
          <a:xfrm>
            <a:off x="670560" y="5449824"/>
            <a:ext cx="4145280" cy="243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b="1">
                <a:solidFill>
                  <a:srgbClr val="0B5ED7"/>
                </a:solidFill>
              </a:defRPr>
            </a:lvl1pPr>
          </a:lstStyle>
          <a:p>
            <a:pPr lvl="0"/>
            <a:r>
              <a:rPr lang="en-US" noProof="0" dirty="0"/>
              <a:t>Author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40305E62-8667-FC12-E707-F92FB39642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70560" y="2743202"/>
            <a:ext cx="4145280" cy="177279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4267">
                <a:solidFill>
                  <a:srgbClr val="0B5ED7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Presentation title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E2B8A9A7-64E0-C36E-31F7-BE506AC64AB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70560" y="2353056"/>
            <a:ext cx="4145280" cy="24384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>
                <a:solidFill>
                  <a:srgbClr val="0B5ED7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Optional header</a:t>
            </a:r>
          </a:p>
        </p:txBody>
      </p:sp>
      <p:pic>
        <p:nvPicPr>
          <p:cNvPr id="16" name="Picture 15" descr="A blue letter on a black background&#10;&#10;Description automatically generated">
            <a:extLst>
              <a:ext uri="{FF2B5EF4-FFF2-40B4-BE49-F238E27FC236}">
                <a16:creationId xmlns:a16="http://schemas.microsoft.com/office/drawing/2014/main" id="{A9543EE3-B6C8-50A7-7410-B4C6D0EE329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200" y="658369"/>
            <a:ext cx="4145280" cy="761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344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hf sldNum="0"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: 1/3 logo light blue">
    <p:bg>
      <p:bgPr>
        <a:solidFill>
          <a:srgbClr val="BDF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AB97E9A9-1E1C-4B5E-8AF4-C1C99BF6287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2119" y="2119"/>
          <a:ext cx="2117" cy="2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79" imgH="478" progId="TCLayout.ActiveDocument.1">
                  <p:embed/>
                </p:oleObj>
              </mc:Choice>
              <mc:Fallback>
                <p:oleObj name="think-cell Slide" r:id="rId4" imgW="479" imgH="478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AB97E9A9-1E1C-4B5E-8AF4-C1C99BF6287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9" y="2119"/>
                        <a:ext cx="2117" cy="21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E061105F-C847-40F9-BFC8-77D41F952978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211667" cy="211667"/>
          </a:xfrm>
          <a:prstGeom prst="rect">
            <a:avLst/>
          </a:prstGeom>
          <a:solidFill>
            <a:srgbClr val="0089C4"/>
          </a:solidFill>
          <a:ln w="25400" cap="flat" cmpd="sng" algn="ctr">
            <a:solidFill>
              <a:srgbClr val="0089C4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sz="3200" b="0" i="0" baseline="0">
              <a:latin typeface="Calibri Light" panose="020F0302020204030204" pitchFamily="34" charset="0"/>
              <a:ea typeface="+mj-ea"/>
              <a:cs typeface="+mj-cs"/>
              <a:sym typeface="Calibri Light" panose="020F0302020204030204" pitchFamily="34" charset="0"/>
            </a:endParaRPr>
          </a:p>
        </p:txBody>
      </p:sp>
      <p:sp>
        <p:nvSpPr>
          <p:cNvPr id="16" name="Picture Placeholder 4">
            <a:extLst>
              <a:ext uri="{FF2B5EF4-FFF2-40B4-BE49-F238E27FC236}">
                <a16:creationId xmlns:a16="http://schemas.microsoft.com/office/drawing/2014/main" id="{5E12D76E-01D3-07B0-1D56-2358A148957B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5413248" y="0"/>
            <a:ext cx="6778752" cy="6858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wrap="square" lIns="0" tIns="0" rIns="0" bIns="0" spcCol="324000" rtlCol="0" anchor="ctr">
            <a:noAutofit/>
          </a:bodyPr>
          <a:lstStyle>
            <a:lvl1pPr marL="0" indent="0" algn="ctr">
              <a:spcAft>
                <a:spcPts val="0"/>
              </a:spcAft>
              <a:buNone/>
              <a:defRPr lang="en-US" dirty="0"/>
            </a:lvl1pPr>
          </a:lstStyle>
          <a:p>
            <a:pPr marL="0" lvl="0" indent="0" algn="ctr">
              <a:buNone/>
            </a:pPr>
            <a:r>
              <a:rPr lang="en-US" noProof="0" dirty="0"/>
              <a:t>Click icon to insert your photo OR</a:t>
            </a:r>
            <a:br>
              <a:rPr lang="en-US" noProof="0" dirty="0"/>
            </a:br>
            <a:r>
              <a:rPr lang="en-US" noProof="0" dirty="0"/>
              <a:t>select one from PAL through Templafy </a:t>
            </a: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Then, use “Crop” to recenter and resize</a:t>
            </a:r>
            <a:br>
              <a:rPr lang="en-US" noProof="0" dirty="0"/>
            </a:br>
            <a:r>
              <a:rPr lang="en-US" noProof="0" dirty="0"/>
              <a:t>your image if your subject appears off-center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5CB24236-CADB-7354-060A-BE0EB20144E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white">
          <a:xfrm>
            <a:off x="670560" y="5949696"/>
            <a:ext cx="4145280" cy="243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b="0">
                <a:solidFill>
                  <a:srgbClr val="0B5ED7"/>
                </a:solidFill>
              </a:defRPr>
            </a:lvl1pPr>
          </a:lstStyle>
          <a:p>
            <a:pPr lvl="0"/>
            <a:r>
              <a:rPr lang="en-US" noProof="0" dirty="0"/>
              <a:t>Date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A909AA42-874F-29D2-A2E8-5F92C25F885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670560" y="5699760"/>
            <a:ext cx="4145280" cy="243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b="0">
                <a:solidFill>
                  <a:srgbClr val="0B5ED7"/>
                </a:solidFill>
              </a:defRPr>
            </a:lvl1pPr>
          </a:lstStyle>
          <a:p>
            <a:pPr lvl="0"/>
            <a:r>
              <a:rPr lang="en-US" noProof="0" dirty="0"/>
              <a:t>Title and Business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C6E9C10D-3E78-9EB7-56B2-E9F10893986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 bwMode="white">
          <a:xfrm>
            <a:off x="670560" y="5449824"/>
            <a:ext cx="4145280" cy="243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b="1">
                <a:solidFill>
                  <a:srgbClr val="0B5ED7"/>
                </a:solidFill>
              </a:defRPr>
            </a:lvl1pPr>
          </a:lstStyle>
          <a:p>
            <a:pPr lvl="0"/>
            <a:r>
              <a:rPr lang="en-US" noProof="0" dirty="0"/>
              <a:t>Author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248CCF44-10C0-C55C-9440-4D098E5BE88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70560" y="2743202"/>
            <a:ext cx="4145280" cy="177279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4267">
                <a:solidFill>
                  <a:srgbClr val="0B5ED7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Presentation title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78224E75-DFDC-5E03-C79D-82F76B43E90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70560" y="2353056"/>
            <a:ext cx="4145280" cy="24384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>
                <a:solidFill>
                  <a:srgbClr val="0B5ED7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Optional header</a:t>
            </a:r>
          </a:p>
        </p:txBody>
      </p:sp>
      <p:pic>
        <p:nvPicPr>
          <p:cNvPr id="2" name="Picture 1" descr="A blue letter on a black background&#10;&#10;Description automatically generated">
            <a:extLst>
              <a:ext uri="{FF2B5EF4-FFF2-40B4-BE49-F238E27FC236}">
                <a16:creationId xmlns:a16="http://schemas.microsoft.com/office/drawing/2014/main" id="{B9D51D7F-AFCE-8C5D-DC4D-4792772F4994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200" y="658369"/>
            <a:ext cx="4145280" cy="761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187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hf sldNum="0"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: 1/3 logo dark blue">
    <p:bg>
      <p:bgPr>
        <a:solidFill>
          <a:srgbClr val="00126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AB97E9A9-1E1C-4B5E-8AF4-C1C99BF6287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639482034"/>
              </p:ext>
            </p:extLst>
          </p:nvPr>
        </p:nvGraphicFramePr>
        <p:xfrm>
          <a:off x="2119" y="2119"/>
          <a:ext cx="2117" cy="2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79" imgH="478" progId="TCLayout.ActiveDocument.1">
                  <p:embed/>
                </p:oleObj>
              </mc:Choice>
              <mc:Fallback>
                <p:oleObj name="think-cell Slide" r:id="rId4" imgW="479" imgH="478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AB97E9A9-1E1C-4B5E-8AF4-C1C99BF6287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9" y="2119"/>
                        <a:ext cx="2117" cy="21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E061105F-C847-40F9-BFC8-77D41F952978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211667" cy="211667"/>
          </a:xfrm>
          <a:prstGeom prst="rect">
            <a:avLst/>
          </a:prstGeom>
          <a:solidFill>
            <a:srgbClr val="0089C4"/>
          </a:solidFill>
          <a:ln w="25400" cap="flat" cmpd="sng" algn="ctr">
            <a:solidFill>
              <a:srgbClr val="0089C4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sz="3200" b="0" i="0" baseline="0">
              <a:latin typeface="Calibri Light" panose="020F0302020204030204" pitchFamily="34" charset="0"/>
              <a:ea typeface="+mj-ea"/>
              <a:cs typeface="+mj-cs"/>
              <a:sym typeface="Calibri Light" panose="020F0302020204030204" pitchFamily="34" charset="0"/>
            </a:endParaRPr>
          </a:p>
        </p:txBody>
      </p:sp>
      <p:sp>
        <p:nvSpPr>
          <p:cNvPr id="16" name="Picture Placeholder 4">
            <a:extLst>
              <a:ext uri="{FF2B5EF4-FFF2-40B4-BE49-F238E27FC236}">
                <a16:creationId xmlns:a16="http://schemas.microsoft.com/office/drawing/2014/main" id="{683DEB3E-7F85-179F-44C9-A5EF66E3060C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5413248" y="0"/>
            <a:ext cx="6778752" cy="6858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wrap="square" lIns="0" tIns="0" rIns="0" bIns="0" spcCol="324000" rtlCol="0" anchor="ctr">
            <a:noAutofit/>
          </a:bodyPr>
          <a:lstStyle>
            <a:lvl1pPr marL="0" indent="0" algn="ctr">
              <a:spcAft>
                <a:spcPts val="0"/>
              </a:spcAft>
              <a:buNone/>
              <a:defRPr lang="en-US" dirty="0"/>
            </a:lvl1pPr>
          </a:lstStyle>
          <a:p>
            <a:pPr marL="0" lvl="0" indent="0" algn="ctr">
              <a:buNone/>
            </a:pPr>
            <a:r>
              <a:rPr lang="en-US" noProof="0" dirty="0"/>
              <a:t>Click icon to insert your photo OR</a:t>
            </a:r>
            <a:br>
              <a:rPr lang="en-US" noProof="0" dirty="0"/>
            </a:br>
            <a:r>
              <a:rPr lang="en-US" noProof="0" dirty="0"/>
              <a:t>select one from PAL through Templafy </a:t>
            </a: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Then, use “Crop” to recenter and resize</a:t>
            </a:r>
            <a:br>
              <a:rPr lang="en-US" noProof="0" dirty="0"/>
            </a:br>
            <a:r>
              <a:rPr lang="en-US" noProof="0" dirty="0"/>
              <a:t>your image if your subject appears off-center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85C7F54A-F913-36F3-2F31-734BCB4E154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white">
          <a:xfrm>
            <a:off x="670560" y="5949696"/>
            <a:ext cx="4145280" cy="243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Date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AF9C8156-A911-51E4-C6BC-A3CEFA732A1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670560" y="5699760"/>
            <a:ext cx="4145280" cy="243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Title and Business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8C4D7B7A-CA4A-233C-C20B-00C100B445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 bwMode="white">
          <a:xfrm>
            <a:off x="670560" y="5449824"/>
            <a:ext cx="4145280" cy="243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Author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FE874D61-3A86-BE22-8DE1-7D0B805C6F1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70560" y="2743202"/>
            <a:ext cx="4145280" cy="177279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4267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Presentation title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C11EBC91-9963-A82F-09DB-9FD3761D758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70560" y="2353056"/>
            <a:ext cx="4145280" cy="24384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Optional header</a:t>
            </a:r>
          </a:p>
        </p:txBody>
      </p:sp>
      <p:pic>
        <p:nvPicPr>
          <p:cNvPr id="12" name="Picture 11" descr="A blue letter on a black background&#10;&#10;Description automatically generated">
            <a:extLst>
              <a:ext uri="{FF2B5EF4-FFF2-40B4-BE49-F238E27FC236}">
                <a16:creationId xmlns:a16="http://schemas.microsoft.com/office/drawing/2014/main" id="{3B491AB6-7AFB-564D-92F4-42298A0191F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200" y="658369"/>
            <a:ext cx="4145280" cy="761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858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hf sldNum="0" hdr="0" ftr="0" dt="0"/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image" Target="../media/image1.png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5A6F61A6-7957-8A4B-37DE-4C85B26FA8C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25241" y="6516147"/>
            <a:ext cx="865632" cy="157720"/>
          </a:xfrm>
          <a:prstGeom prst="rect">
            <a:avLst/>
          </a:prstGeom>
        </p:spPr>
      </p:pic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59227EF0-9C60-2003-D6BA-C8BAF062178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8425500" y="6571488"/>
            <a:ext cx="2160000" cy="121920"/>
          </a:xfrm>
          <a:prstGeom prst="rect">
            <a:avLst/>
          </a:prstGeom>
        </p:spPr>
        <p:txBody>
          <a:bodyPr vert="horz" lIns="0" tIns="0" rIns="0" bIns="0" rtlCol="0" anchor="t"/>
          <a:lstStyle>
            <a:defPPr>
              <a:defRPr lang="en-US"/>
            </a:defPPr>
            <a:lvl1pPr lvl="0">
              <a:defRPr sz="600" b="0" i="0">
                <a:cs typeface="Calibri Light" panose="020F0302020204030204" pitchFamily="34" charset="0"/>
              </a:defRPr>
            </a:lvl1pPr>
            <a:lvl2pPr marL="457140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78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17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556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696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834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972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112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8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© 2024 Koninklijke Philips N.V. All rights reserved.</a:t>
            </a:r>
          </a:p>
        </p:txBody>
      </p:sp>
      <p:sp>
        <p:nvSpPr>
          <p:cNvPr id="2" name="Footer Placeholder 6">
            <a:extLst>
              <a:ext uri="{FF2B5EF4-FFF2-40B4-BE49-F238E27FC236}">
                <a16:creationId xmlns:a16="http://schemas.microsoft.com/office/drawing/2014/main" id="{B1528AAF-4F0A-419B-8AAE-5F058B1EDE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0559" y="6571488"/>
            <a:ext cx="7315200" cy="12192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800" b="0" i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 Light" panose="020F030202020403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Slide Number Placeholder 7">
            <a:extLst>
              <a:ext uri="{FF2B5EF4-FFF2-40B4-BE49-F238E27FC236}">
                <a16:creationId xmlns:a16="http://schemas.microsoft.com/office/drawing/2014/main" id="{85343E1D-8E69-45CA-BB05-A8D2AF3930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42831" y="6571488"/>
            <a:ext cx="266631" cy="12192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800" b="0" i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 Light" panose="020F0302020204030204" pitchFamily="34" charset="0"/>
              </a:defRPr>
            </a:lvl1pPr>
          </a:lstStyle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  <p:sp>
        <p:nvSpPr>
          <p:cNvPr id="4" name="Text Placeholder 12">
            <a:extLst>
              <a:ext uri="{FF2B5EF4-FFF2-40B4-BE49-F238E27FC236}">
                <a16:creationId xmlns:a16="http://schemas.microsoft.com/office/drawing/2014/main" id="{9846266C-4ECA-426E-AC3C-9C2166215C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3099" y="1615017"/>
            <a:ext cx="10843687" cy="4646400"/>
          </a:xfrm>
          <a:prstGeom prst="rect">
            <a:avLst/>
          </a:prstGeom>
        </p:spPr>
        <p:txBody>
          <a:bodyPr vert="horz" lIns="0" tIns="0" rIns="0" bIns="0" spcCol="324000" rtlCol="0">
            <a:noAutofit/>
          </a:bodyPr>
          <a:lstStyle/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5" name="Title Placeholder 5">
            <a:extLst>
              <a:ext uri="{FF2B5EF4-FFF2-40B4-BE49-F238E27FC236}">
                <a16:creationId xmlns:a16="http://schemas.microsoft.com/office/drawing/2014/main" id="{A0613193-D73A-5A4B-9E3D-2F277B4E0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0986" y="501655"/>
            <a:ext cx="10843687" cy="95884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noProof="0" dirty="0"/>
              <a:t>Type your slide headline here</a:t>
            </a:r>
          </a:p>
        </p:txBody>
      </p:sp>
    </p:spTree>
    <p:extLst>
      <p:ext uri="{BB962C8B-B14F-4D97-AF65-F5344CB8AC3E}">
        <p14:creationId xmlns:p14="http://schemas.microsoft.com/office/powerpoint/2010/main" val="40566081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  <p:sldLayoutId id="2147483690" r:id="rId18"/>
    <p:sldLayoutId id="2147483691" r:id="rId19"/>
    <p:sldLayoutId id="2147483692" r:id="rId20"/>
    <p:sldLayoutId id="2147483693" r:id="rId21"/>
    <p:sldLayoutId id="2147483694" r:id="rId22"/>
    <p:sldLayoutId id="2147483695" r:id="rId23"/>
    <p:sldLayoutId id="2147483696" r:id="rId24"/>
    <p:sldLayoutId id="2147483697" r:id="rId25"/>
    <p:sldLayoutId id="2147483698" r:id="rId26"/>
    <p:sldLayoutId id="2147483699" r:id="rId27"/>
    <p:sldLayoutId id="2147483700" r:id="rId28"/>
    <p:sldLayoutId id="2147483701" r:id="rId29"/>
    <p:sldLayoutId id="2147483702" r:id="rId30"/>
    <p:sldLayoutId id="2147483703" r:id="rId31"/>
    <p:sldLayoutId id="2147483704" r:id="rId32"/>
    <p:sldLayoutId id="2147483705" r:id="rId33"/>
  </p:sldLayoutIdLst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hf sldNum="0" hdr="0" ftr="0" dt="0"/>
  <p:txStyles>
    <p:titleStyle>
      <a:lvl1pPr algn="l" defTabSz="1219108" rtl="0" eaLnBrk="1" latinLnBrk="0" hangingPunct="1">
        <a:lnSpc>
          <a:spcPct val="100000"/>
        </a:lnSpc>
        <a:spcBef>
          <a:spcPct val="0"/>
        </a:spcBef>
        <a:spcAft>
          <a:spcPts val="800"/>
        </a:spcAft>
        <a:buNone/>
        <a:defRPr lang="en-US" sz="3200" kern="1200" smtClean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95067" indent="-195067" algn="l" defTabSz="244794" rtl="0" eaLnBrk="1" latinLnBrk="0" hangingPunct="1">
        <a:lnSpc>
          <a:spcPct val="100000"/>
        </a:lnSpc>
        <a:spcBef>
          <a:spcPts val="0"/>
        </a:spcBef>
        <a:spcAft>
          <a:spcPts val="800"/>
        </a:spcAft>
        <a:buClr>
          <a:srgbClr val="000000"/>
        </a:buClr>
        <a:buSzPct val="75000"/>
        <a:buChar char="•"/>
        <a:defRPr lang="en-US" sz="1867" b="0" i="0" kern="1200" dirty="0">
          <a:solidFill>
            <a:schemeClr val="tx1"/>
          </a:solidFill>
          <a:latin typeface="Calibri" panose="020F0502020204030204" pitchFamily="34" charset="0"/>
          <a:ea typeface="+mn-ea"/>
          <a:cs typeface="Calibri Light" panose="020F0302020204030204" pitchFamily="34" charset="0"/>
        </a:defRPr>
      </a:lvl1pPr>
      <a:lvl2pPr marL="393590" indent="-196795" algn="l" defTabSz="244794" rtl="0" eaLnBrk="1" latinLnBrk="0" hangingPunct="1">
        <a:lnSpc>
          <a:spcPct val="100000"/>
        </a:lnSpc>
        <a:spcBef>
          <a:spcPts val="0"/>
        </a:spcBef>
        <a:spcAft>
          <a:spcPts val="800"/>
        </a:spcAft>
        <a:buClr>
          <a:srgbClr val="000000"/>
        </a:buClr>
        <a:buSzPct val="75000"/>
        <a:buChar char="•"/>
        <a:defRPr lang="en-US" sz="1867" b="0" i="0" kern="1200" dirty="0">
          <a:solidFill>
            <a:schemeClr val="tx1"/>
          </a:solidFill>
          <a:latin typeface="Calibri" panose="020F0502020204030204" pitchFamily="34" charset="0"/>
          <a:ea typeface="+mn-ea"/>
          <a:cs typeface="Calibri Light" panose="020F0302020204030204" pitchFamily="34" charset="0"/>
        </a:defRPr>
      </a:lvl2pPr>
      <a:lvl3pPr marL="590385" indent="-196795" algn="l" defTabSz="244794" rtl="0" eaLnBrk="1" latinLnBrk="0" hangingPunct="1">
        <a:lnSpc>
          <a:spcPct val="100000"/>
        </a:lnSpc>
        <a:spcBef>
          <a:spcPts val="0"/>
        </a:spcBef>
        <a:spcAft>
          <a:spcPts val="800"/>
        </a:spcAft>
        <a:buClr>
          <a:srgbClr val="000000"/>
        </a:buClr>
        <a:buSzPct val="75000"/>
        <a:buChar char="•"/>
        <a:defRPr lang="en-US" sz="1867" b="0" i="0" kern="1200" dirty="0">
          <a:solidFill>
            <a:schemeClr val="tx1"/>
          </a:solidFill>
          <a:latin typeface="Calibri" panose="020F0502020204030204" pitchFamily="34" charset="0"/>
          <a:ea typeface="+mn-ea"/>
          <a:cs typeface="Calibri Light" panose="020F0302020204030204" pitchFamily="34" charset="0"/>
        </a:defRPr>
      </a:lvl3pPr>
      <a:lvl4pPr marL="787180" indent="-196795" algn="l" defTabSz="244794" rtl="0" eaLnBrk="1" latinLnBrk="0" hangingPunct="1">
        <a:lnSpc>
          <a:spcPct val="100000"/>
        </a:lnSpc>
        <a:spcBef>
          <a:spcPts val="0"/>
        </a:spcBef>
        <a:spcAft>
          <a:spcPts val="800"/>
        </a:spcAft>
        <a:buClr>
          <a:srgbClr val="000000"/>
        </a:buClr>
        <a:buSzPct val="75000"/>
        <a:buChar char="•"/>
        <a:defRPr lang="en-US" sz="1867" b="0" i="0" kern="1200" dirty="0">
          <a:solidFill>
            <a:schemeClr val="tx1"/>
          </a:solidFill>
          <a:latin typeface="Calibri" panose="020F0502020204030204" pitchFamily="34" charset="0"/>
          <a:ea typeface="+mn-ea"/>
          <a:cs typeface="Calibri Light" panose="020F0302020204030204" pitchFamily="34" charset="0"/>
        </a:defRPr>
      </a:lvl4pPr>
      <a:lvl5pPr marL="983975" indent="-196795" algn="l" defTabSz="244794" rtl="0" eaLnBrk="1" latinLnBrk="0" hangingPunct="1">
        <a:lnSpc>
          <a:spcPct val="100000"/>
        </a:lnSpc>
        <a:spcBef>
          <a:spcPts val="0"/>
        </a:spcBef>
        <a:spcAft>
          <a:spcPts val="800"/>
        </a:spcAft>
        <a:buClr>
          <a:srgbClr val="000000"/>
        </a:buClr>
        <a:buSzPct val="75000"/>
        <a:buChar char="•"/>
        <a:defRPr lang="en-IN" sz="1867" kern="1200" dirty="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5pPr>
      <a:lvl6pPr marL="1180770" indent="-196795" algn="l" defTabSz="1219108" rtl="0" eaLnBrk="1" latinLnBrk="0" hangingPunct="1">
        <a:lnSpc>
          <a:spcPct val="100000"/>
        </a:lnSpc>
        <a:spcBef>
          <a:spcPts val="0"/>
        </a:spcBef>
        <a:spcAft>
          <a:spcPts val="800"/>
        </a:spcAft>
        <a:buSzPct val="75000"/>
        <a:buChar char="•"/>
        <a:defRPr lang="en-US" sz="1867" kern="1200" dirty="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6pPr>
      <a:lvl7pPr marL="1377566" indent="-196795" algn="l" defTabSz="1219108" rtl="0" eaLnBrk="1" latinLnBrk="0" hangingPunct="1">
        <a:lnSpc>
          <a:spcPct val="100000"/>
        </a:lnSpc>
        <a:spcBef>
          <a:spcPts val="0"/>
        </a:spcBef>
        <a:spcAft>
          <a:spcPts val="800"/>
        </a:spcAft>
        <a:buSzPct val="75000"/>
        <a:buChar char="•"/>
        <a:defRPr sz="1867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7pPr>
      <a:lvl8pPr marL="1574361" indent="-196795" algn="l" defTabSz="1219108" rtl="0" eaLnBrk="1" latinLnBrk="0" hangingPunct="1">
        <a:lnSpc>
          <a:spcPct val="100000"/>
        </a:lnSpc>
        <a:spcBef>
          <a:spcPts val="0"/>
        </a:spcBef>
        <a:spcAft>
          <a:spcPts val="800"/>
        </a:spcAft>
        <a:buSzPct val="75000"/>
        <a:buChar char="•"/>
        <a:defRPr sz="1867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8pPr>
      <a:lvl9pPr marL="1771156" indent="-196795" algn="l" defTabSz="1219108" rtl="0" eaLnBrk="1" latinLnBrk="0" hangingPunct="1">
        <a:lnSpc>
          <a:spcPct val="100000"/>
        </a:lnSpc>
        <a:spcBef>
          <a:spcPts val="0"/>
        </a:spcBef>
        <a:spcAft>
          <a:spcPts val="800"/>
        </a:spcAft>
        <a:buSzPct val="75000"/>
        <a:buChar char="•"/>
        <a:defRPr sz="1867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9pPr>
    </p:bodyStyle>
    <p:otherStyle>
      <a:defPPr>
        <a:defRPr lang="de-DE"/>
      </a:defPPr>
      <a:lvl1pPr marL="0" algn="l" defTabSz="121910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55" algn="l" defTabSz="121910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08" algn="l" defTabSz="121910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664" algn="l" defTabSz="121910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18" algn="l" defTabSz="121910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772" algn="l" defTabSz="121910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326" algn="l" defTabSz="121910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880" algn="l" defTabSz="121910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435" algn="l" defTabSz="121910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12">
          <p15:clr>
            <a:srgbClr val="A4A3A4"/>
          </p15:clr>
        </p15:guide>
        <p15:guide id="4" orient="horz" pos="228">
          <p15:clr>
            <a:srgbClr val="A4A3A4"/>
          </p15:clr>
        </p15:guide>
        <p15:guide id="7" orient="horz" pos="2964">
          <p15:clr>
            <a:srgbClr val="A4A3A4"/>
          </p15:clr>
        </p15:guide>
        <p15:guide id="15" orient="horz" pos="1620">
          <p15:clr>
            <a:srgbClr val="F26B43"/>
          </p15:clr>
        </p15:guide>
        <p15:guide id="16" pos="288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7FFE7542-BC6A-A56E-CA7D-83712EEE5FCF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5515482" y="0"/>
            <a:ext cx="6676518" cy="68580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66C41DF-27A5-897E-A73C-EF501D41713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70560" y="5786846"/>
            <a:ext cx="4145280" cy="406690"/>
          </a:xfrm>
        </p:spPr>
        <p:txBody>
          <a:bodyPr/>
          <a:lstStyle/>
          <a:p>
            <a:r>
              <a:rPr lang="en-US" dirty="0"/>
              <a:t>22</a:t>
            </a:r>
            <a:r>
              <a:rPr lang="en-US" baseline="30000" dirty="0"/>
              <a:t>nd</a:t>
            </a:r>
            <a:r>
              <a:rPr lang="en-US" dirty="0"/>
              <a:t> July 2025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E7F956-BEFE-B9CF-D466-0949EB1AAC6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70560" y="5449824"/>
            <a:ext cx="4145280" cy="406690"/>
          </a:xfrm>
        </p:spPr>
        <p:txBody>
          <a:bodyPr>
            <a:normAutofit/>
          </a:bodyPr>
          <a:lstStyle/>
          <a:p>
            <a:r>
              <a:rPr lang="en-IN" dirty="0" err="1"/>
              <a:t>NextPulse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FA8A677-260A-0784-A416-E986B5DA635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b="1" dirty="0"/>
              <a:t>Aura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9E61818-33CA-6F9F-8D7A-321F58E3104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AI Hackathon</a:t>
            </a:r>
          </a:p>
        </p:txBody>
      </p:sp>
      <p:pic>
        <p:nvPicPr>
          <p:cNvPr id="4" name="Picture 3" descr="Binary Tunnel">
            <a:extLst>
              <a:ext uri="{FF2B5EF4-FFF2-40B4-BE49-F238E27FC236}">
                <a16:creationId xmlns:a16="http://schemas.microsoft.com/office/drawing/2014/main" id="{AB8C4D10-209D-4910-9225-C4BFAD18D07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0754"/>
          <a:stretch>
            <a:fillRect/>
          </a:stretch>
        </p:blipFill>
        <p:spPr>
          <a:xfrm>
            <a:off x="5515483" y="-29522"/>
            <a:ext cx="6676517" cy="6887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459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1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FD5DFF-AD6E-BA24-B8F1-9A178F52A332}"/>
              </a:ext>
            </a:extLst>
          </p:cNvPr>
          <p:cNvSpPr>
            <a:spLocks noGrp="1"/>
          </p:cNvSpPr>
          <p:nvPr>
            <p:ph type="body" sz="quarter" idx="24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8350148" y="1615017"/>
            <a:ext cx="3172803" cy="4646400"/>
          </a:xfr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spcBef>
                <a:spcPts val="2500"/>
              </a:spcBef>
              <a:buNone/>
            </a:pPr>
            <a:r>
              <a:rPr lang="en-US" sz="1400" b="1"/>
              <a:t>Hackathon track / Category</a:t>
            </a:r>
            <a:br>
              <a:rPr lang="en-US" sz="1400" b="1"/>
            </a:br>
            <a:r>
              <a:rPr lang="en-US" sz="1400" b="1"/>
              <a:t>Operational Efficiency &amp; Workflow Automation</a:t>
            </a:r>
          </a:p>
          <a:p>
            <a:pPr marL="0" indent="0">
              <a:lnSpc>
                <a:spcPct val="90000"/>
              </a:lnSpc>
              <a:spcBef>
                <a:spcPts val="2500"/>
              </a:spcBef>
              <a:buNone/>
            </a:pPr>
            <a:br>
              <a:rPr lang="en-US" sz="1400" b="1"/>
            </a:br>
            <a:r>
              <a:rPr lang="en-US" sz="1400" b="1"/>
              <a:t>Here is Why:</a:t>
            </a:r>
            <a:br>
              <a:rPr lang="en-US" sz="1400" b="1"/>
            </a:br>
            <a:r>
              <a:rPr lang="en-US" sz="1400" b="1"/>
              <a:t>We are addressing fragmented management of critical resources like beds, ambulances, and 	equipment.</a:t>
            </a:r>
            <a:br>
              <a:rPr lang="en-US" sz="1400" b="1"/>
            </a:br>
            <a:r>
              <a:rPr lang="en-US" sz="1400" b="1"/>
              <a:t>The focus is on reducing delays, eliminating overhead and improving coordination.</a:t>
            </a:r>
          </a:p>
          <a:p>
            <a:pPr marL="0" indent="0">
              <a:lnSpc>
                <a:spcPct val="90000"/>
              </a:lnSpc>
              <a:spcBef>
                <a:spcPts val="2500"/>
              </a:spcBef>
              <a:buNone/>
            </a:pPr>
            <a:br>
              <a:rPr lang="en-US" sz="1400" b="1"/>
            </a:br>
            <a:r>
              <a:rPr lang="en-US" sz="1400" b="1"/>
              <a:t>The use of AI to automate and optimize workflows (e.g. real-time resource allocation, predictive analytics for demand, intelligent routing).</a:t>
            </a:r>
            <a:br>
              <a:rPr lang="en-US" sz="1400" b="1"/>
            </a:br>
            <a:br>
              <a:rPr lang="en-US" sz="1400" b="1"/>
            </a:br>
            <a:endParaRPr lang="en-US" sz="1400" b="1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1355A3-63DD-B17F-4EF0-C64341DC24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6865" y="501656"/>
            <a:ext cx="3169920" cy="96316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Introduction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3222DC4-AC97-B09A-1327-2DB0BF373D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376" b="-1"/>
          <a:stretch>
            <a:fillRect/>
          </a:stretch>
        </p:blipFill>
        <p:spPr bwMode="auto">
          <a:xfrm>
            <a:off x="20" y="10"/>
            <a:ext cx="7854407" cy="685799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391749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5082229-B3A3-4F38-9C35-13F3E997FE2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854428" y="1615017"/>
            <a:ext cx="3668524" cy="4646400"/>
          </a:xfrm>
        </p:spPr>
        <p:txBody>
          <a:bodyPr>
            <a:normAutofit/>
          </a:bodyPr>
          <a:lstStyle/>
          <a:p>
            <a:r>
              <a:rPr lang="en-US" dirty="0"/>
              <a:t>Fragmented management of beds, ambulance services, and equipment—causing delays, wasted resources, and compromised patient care coordination, with a focus on how AI could help.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E096426-8DE8-C2D6-DEF7-1B081CABD2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6865" y="501656"/>
            <a:ext cx="3169920" cy="963168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b="1"/>
              <a:t>Problem Overview</a:t>
            </a:r>
            <a:br>
              <a:rPr lang="en-US" b="1"/>
            </a:br>
            <a:endParaRPr lang="en-US"/>
          </a:p>
        </p:txBody>
      </p:sp>
      <p:pic>
        <p:nvPicPr>
          <p:cNvPr id="5" name="Picture 4" descr="A graphic of a problem statement&#10;&#10;AI-generated content may be incorrect.">
            <a:extLst>
              <a:ext uri="{FF2B5EF4-FFF2-40B4-BE49-F238E27FC236}">
                <a16:creationId xmlns:a16="http://schemas.microsoft.com/office/drawing/2014/main" id="{280CA37B-5E12-C127-1C87-47961DD1200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1370" r="-2" b="16874"/>
          <a:stretch>
            <a:fillRect/>
          </a:stretch>
        </p:blipFill>
        <p:spPr>
          <a:xfrm>
            <a:off x="0" y="611045"/>
            <a:ext cx="7854427" cy="563590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51076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8F0C70-852F-CA98-2F09-27E2421213F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350148" y="1615017"/>
            <a:ext cx="3172803" cy="4646400"/>
          </a:xfr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spcBef>
                <a:spcPts val="2500"/>
              </a:spcBef>
              <a:buNone/>
            </a:pPr>
            <a:endParaRPr lang="en-US" sz="1400"/>
          </a:p>
          <a:p>
            <a:pPr>
              <a:lnSpc>
                <a:spcPct val="90000"/>
              </a:lnSpc>
            </a:pPr>
            <a:r>
              <a:rPr lang="en-US" sz="1400" u="sng"/>
              <a:t>Reduced Mortality and Morbidity</a:t>
            </a:r>
            <a:r>
              <a:rPr lang="en-US" sz="1400"/>
              <a:t>: Faster critical care admissions and ambulance response during emergencies.</a:t>
            </a:r>
          </a:p>
          <a:p>
            <a:pPr>
              <a:lnSpc>
                <a:spcPct val="90000"/>
              </a:lnSpc>
            </a:pPr>
            <a:r>
              <a:rPr lang="en-US" sz="1400" u="sng"/>
              <a:t>Increased Equipment Utilization</a:t>
            </a:r>
            <a:r>
              <a:rPr lang="en-US" sz="1400"/>
              <a:t>: Minimized idle time of high-value assets like scanners, improving ROI and patient throughput.</a:t>
            </a:r>
          </a:p>
          <a:p>
            <a:pPr>
              <a:lnSpc>
                <a:spcPct val="90000"/>
              </a:lnSpc>
            </a:pPr>
            <a:r>
              <a:rPr lang="en-US" sz="1400" u="sng"/>
              <a:t>Operational Efficiency</a:t>
            </a:r>
            <a:r>
              <a:rPr lang="en-US" sz="1400"/>
              <a:t>: Automation of administrative tasks and proactive coordination reduces staff burden and delays.</a:t>
            </a:r>
          </a:p>
          <a:p>
            <a:pPr>
              <a:lnSpc>
                <a:spcPct val="90000"/>
              </a:lnSpc>
            </a:pPr>
            <a:r>
              <a:rPr lang="en-US" sz="1400" u="sng"/>
              <a:t>Enhanced Patient Experience</a:t>
            </a:r>
            <a:r>
              <a:rPr lang="en-US" sz="1400"/>
              <a:t>: Transparent, real-time communication reduces uncertainty and builds trust.</a:t>
            </a:r>
          </a:p>
          <a:p>
            <a:pPr>
              <a:lnSpc>
                <a:spcPct val="90000"/>
              </a:lnSpc>
            </a:pPr>
            <a:r>
              <a:rPr lang="en-US" sz="1400" u="sng"/>
              <a:t>Data-Driven Decisions:</a:t>
            </a:r>
            <a:r>
              <a:rPr lang="en-US" sz="1400"/>
              <a:t> AI insights enable smarter, faster decisions in high-pressure environments.</a:t>
            </a:r>
          </a:p>
          <a:p>
            <a:pPr>
              <a:lnSpc>
                <a:spcPct val="90000"/>
              </a:lnSpc>
            </a:pPr>
            <a:endParaRPr lang="en-US" sz="14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64C7B4-A838-BAA3-01F7-F0782B8403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6865" y="501656"/>
            <a:ext cx="3169920" cy="963168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200" b="1"/>
              <a:t>Potential Impact on Users and Business</a:t>
            </a:r>
            <a:br>
              <a:rPr lang="en-US" sz="2200" b="1"/>
            </a:br>
            <a:endParaRPr lang="en-US" sz="2200"/>
          </a:p>
        </p:txBody>
      </p:sp>
      <p:pic>
        <p:nvPicPr>
          <p:cNvPr id="11" name="Picture 10" descr="A diagram of a health care system&#10;&#10;AI-generated content may be incorrect.">
            <a:extLst>
              <a:ext uri="{FF2B5EF4-FFF2-40B4-BE49-F238E27FC236}">
                <a16:creationId xmlns:a16="http://schemas.microsoft.com/office/drawing/2014/main" id="{5243E9CB-C55D-35C8-0A19-F0D1B529FE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213" y="0"/>
            <a:ext cx="6858000" cy="6858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944066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8DC220-3CCA-548D-C68F-6B3C93D3C607}"/>
              </a:ext>
            </a:extLst>
          </p:cNvPr>
          <p:cNvSpPr>
            <a:spLocks noGrp="1"/>
          </p:cNvSpPr>
          <p:nvPr>
            <p:ph type="body" sz="quarter" idx="24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8350148" y="1363133"/>
            <a:ext cx="3172803" cy="4898284"/>
          </a:xfrm>
        </p:spPr>
        <p:txBody>
          <a:bodyPr>
            <a:normAutofit fontScale="92500" lnSpcReduction="10000"/>
          </a:bodyPr>
          <a:lstStyle/>
          <a:p>
            <a:pPr marL="0" indent="0">
              <a:spcBef>
                <a:spcPts val="2500"/>
              </a:spcBef>
              <a:buNone/>
            </a:pPr>
            <a:r>
              <a:rPr lang="en-US" sz="1400" b="1" dirty="0"/>
              <a:t>How the AI Solution Works</a:t>
            </a:r>
            <a:br>
              <a:rPr lang="en-US" sz="1400" b="1" dirty="0"/>
            </a:br>
            <a:br>
              <a:rPr lang="en-US" sz="1400" b="1" dirty="0"/>
            </a:br>
            <a:r>
              <a:rPr lang="en-US" sz="1400" b="1" dirty="0"/>
              <a:t>I</a:t>
            </a:r>
            <a:r>
              <a:rPr lang="en-US" sz="1400" dirty="0"/>
              <a:t>ntelligent agents, and Large Language Models (LLMs) to revolutionize healthcare resource management. It analyzes real-time data to automate triage, instantly match patient needs with available ambulances and hospital beds, and optimize routing. Predictive analytics anticipate demand, ensuring proactive resource deployment.</a:t>
            </a:r>
          </a:p>
          <a:p>
            <a:pPr marL="0" indent="0">
              <a:spcBef>
                <a:spcPts val="2500"/>
              </a:spcBef>
              <a:buNone/>
            </a:pPr>
            <a:r>
              <a:rPr lang="en-US" sz="1400" b="1" dirty="0"/>
              <a:t>AI Technology Involved or developed</a:t>
            </a:r>
            <a:br>
              <a:rPr lang="en-US" sz="1400" b="1" dirty="0"/>
            </a:br>
            <a:r>
              <a:rPr lang="en-US" sz="1400" dirty="0"/>
              <a:t>Intelligent Agents for resource discovery, self triage, bed allocation and handover</a:t>
            </a:r>
          </a:p>
          <a:p>
            <a:pPr marL="0" indent="0">
              <a:spcBef>
                <a:spcPts val="2500"/>
              </a:spcBef>
              <a:buNone/>
            </a:pPr>
            <a:r>
              <a:rPr lang="en-US" sz="1400" b="1" dirty="0"/>
              <a:t>Target Audience and Impact</a:t>
            </a:r>
          </a:p>
          <a:p>
            <a:pPr marL="0" lvl="1" indent="0">
              <a:buNone/>
            </a:pPr>
            <a:r>
              <a:rPr lang="en-US" sz="1400" b="1" dirty="0"/>
              <a:t>Users: </a:t>
            </a:r>
            <a:r>
              <a:rPr lang="en-US" sz="1400" dirty="0"/>
              <a:t>Emergency services, hospitals, and healthcare administrators.</a:t>
            </a:r>
          </a:p>
          <a:p>
            <a:pPr marL="0" lvl="1" indent="0">
              <a:buNone/>
            </a:pPr>
            <a:r>
              <a:rPr lang="en-US" sz="1400" b="1" dirty="0"/>
              <a:t>Impact: </a:t>
            </a:r>
            <a:r>
              <a:rPr lang="en-US" sz="1400" dirty="0"/>
              <a:t>Patients receive faster, more appropriate care. Healthcare providers gain optimized resource allocation, reduced delays, and improved coordination, leading to better outcomes for all.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4073BB-4DF6-2F92-FEF2-87ED1D8F93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6865" y="501656"/>
            <a:ext cx="3169920" cy="590544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000" dirty="0"/>
              <a:t>Details</a:t>
            </a:r>
          </a:p>
        </p:txBody>
      </p:sp>
      <p:pic>
        <p:nvPicPr>
          <p:cNvPr id="6" name="Picture 5" descr="A diagram of a medical operation&#10;&#10;AI-generated content may be incorrect.">
            <a:extLst>
              <a:ext uri="{FF2B5EF4-FFF2-40B4-BE49-F238E27FC236}">
                <a16:creationId xmlns:a16="http://schemas.microsoft.com/office/drawing/2014/main" id="{0452F319-665E-B7B2-543B-CC3C8C3A8E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213" y="0"/>
            <a:ext cx="6858000" cy="6858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5460492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Hands held up high during a conference">
            <a:extLst>
              <a:ext uri="{FF2B5EF4-FFF2-40B4-BE49-F238E27FC236}">
                <a16:creationId xmlns:a16="http://schemas.microsoft.com/office/drawing/2014/main" id="{8DFE50C1-CCE0-440A-9D47-62E9F8819BAA}"/>
              </a:ext>
            </a:extLst>
          </p:cNvPr>
          <p:cNvPicPr>
            <a:picLocks noGrp="1" noChangeAspect="1"/>
          </p:cNvPicPr>
          <p:nvPr>
            <p:ph type="pic" sz="quarter" idx="28"/>
          </p:nvPr>
        </p:nvPicPr>
        <p:blipFill>
          <a:blip r:embed="rId3"/>
          <a:srcRect l="11846" r="11846"/>
          <a:stretch/>
        </p:blipFill>
        <p:spPr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7CEC2A-5E43-3701-BFD9-5889067B891C}"/>
              </a:ext>
            </a:extLst>
          </p:cNvPr>
          <p:cNvSpPr>
            <a:spLocks noGrp="1"/>
          </p:cNvSpPr>
          <p:nvPr>
            <p:ph type="body" sz="quarter" idx="20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/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buNone/>
            </a:pPr>
            <a:r>
              <a:rPr lang="en-US" sz="1800" dirty="0"/>
              <a:t>Ready for questions after the demo.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A19939-E08F-F16B-37FD-85F4262B6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n-US" dirty="0"/>
              <a:t>Additional FAQ, Demo and Q&amp;A</a:t>
            </a:r>
          </a:p>
        </p:txBody>
      </p:sp>
    </p:spTree>
    <p:extLst>
      <p:ext uri="{BB962C8B-B14F-4D97-AF65-F5344CB8AC3E}">
        <p14:creationId xmlns:p14="http://schemas.microsoft.com/office/powerpoint/2010/main" val="197967202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60363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pDBUoc6Sy.lkCHWo1uwOA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pDBUoc6Sy.lkCHWo1uwOA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pDBUoc6Sy.lkCHWo1uwOA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pDBUoc6Sy.lkCHWo1uwOA"/>
</p:tagLst>
</file>

<file path=ppt/theme/theme1.xml><?xml version="1.0" encoding="utf-8"?>
<a:theme xmlns:a="http://schemas.openxmlformats.org/drawingml/2006/main" name="Slide Master Only: November 2024">
  <a:themeElements>
    <a:clrScheme name="Philips">
      <a:dk1>
        <a:srgbClr val="000000"/>
      </a:dk1>
      <a:lt1>
        <a:srgbClr val="FFFFFF"/>
      </a:lt1>
      <a:dk2>
        <a:srgbClr val="0B5ED7"/>
      </a:dk2>
      <a:lt2>
        <a:srgbClr val="BDF0FF"/>
      </a:lt2>
      <a:accent1>
        <a:srgbClr val="00126E"/>
      </a:accent1>
      <a:accent2>
        <a:srgbClr val="02DA20"/>
      </a:accent2>
      <a:accent3>
        <a:srgbClr val="F85569"/>
      </a:accent3>
      <a:accent4>
        <a:srgbClr val="FFCF50"/>
      </a:accent4>
      <a:accent5>
        <a:srgbClr val="FA8DDC"/>
      </a:accent5>
      <a:accent6>
        <a:srgbClr val="D780FF"/>
      </a:accent6>
      <a:hlink>
        <a:srgbClr val="0B5ED7"/>
      </a:hlink>
      <a:folHlink>
        <a:srgbClr val="0B5ED7"/>
      </a:folHlink>
    </a:clrScheme>
    <a:fontScheme name="Philips (2024)">
      <a:majorFont>
        <a:latin typeface="Calibri Light"/>
        <a:ea typeface="Yu Gothic"/>
        <a:cs typeface=""/>
      </a:majorFont>
      <a:minorFont>
        <a:latin typeface="Calibri"/>
        <a:ea typeface="Yu Gothic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 w="25400" cap="flat" cmpd="sng" algn="ctr">
          <a:noFill/>
          <a:prstDash val="solid"/>
        </a:ln>
        <a:effectLst/>
      </a:spPr>
      <a:bodyPr lIns="0" tIns="0" rIns="0" bIns="0" rtlCol="0" anchor="ctr"/>
      <a:lstStyle>
        <a:defPPr algn="ctr">
          <a:spcAft>
            <a:spcPts val="600"/>
          </a:spcAft>
          <a:defRPr sz="1400"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  <a:ln>
          <a:noFill/>
        </a:ln>
      </a:spPr>
      <a:bodyPr wrap="none" lIns="0" tIns="0" rIns="0" bIns="0" rtlCol="0">
        <a:noAutofit/>
      </a:bodyPr>
      <a:lstStyle>
        <a:defPPr marL="0" indent="0" algn="l">
          <a:spcAft>
            <a:spcPts val="600"/>
          </a:spcAft>
          <a:buSzPct val="75000"/>
          <a:buNone/>
          <a:defRPr sz="1400" dirty="0" smtClean="0"/>
        </a:defPPr>
      </a:lstStyle>
    </a:txDef>
  </a:objectDefaults>
  <a:extraClrSchemeLst/>
  <a:custClrLst>
    <a:custClr name="Light Blue">
      <a:srgbClr val="BDF0FF"/>
    </a:custClr>
    <a:custClr name="Light Aqua">
      <a:srgbClr val="9CF6FB"/>
    </a:custClr>
    <a:custClr name="Light Green">
      <a:srgbClr val="ADFFB5"/>
    </a:custClr>
    <a:custClr name="Light Gold">
      <a:srgbClr val="FCFCC2"/>
    </a:custClr>
    <a:custClr name="Light Coral">
      <a:srgbClr val="FFDEDB"/>
    </a:custClr>
    <a:custClr name="Light Pink">
      <a:srgbClr val="FFE5F9"/>
    </a:custClr>
    <a:custClr name="Light Purple">
      <a:srgbClr val="F1DEFC"/>
    </a:custClr>
    <a:custClr name="White">
      <a:srgbClr val="FFFFFF"/>
    </a:custClr>
    <a:custClr name="White">
      <a:srgbClr val="FFFFFF"/>
    </a:custClr>
    <a:custClr name="White">
      <a:srgbClr val="FFFFFF"/>
    </a:custClr>
    <a:custClr name="Philips Blue">
      <a:srgbClr val="0B5ED7"/>
    </a:custClr>
    <a:custClr name="Aqua">
      <a:srgbClr val="02ABB1"/>
    </a:custClr>
    <a:custClr name="Green">
      <a:srgbClr val="02DA21"/>
    </a:custClr>
    <a:custClr name="Gold">
      <a:srgbClr val="FFCF50"/>
    </a:custClr>
    <a:custClr name="Coral">
      <a:srgbClr val="F85569"/>
    </a:custClr>
    <a:custClr name="Pink">
      <a:srgbClr val="FA8DDC"/>
    </a:custClr>
    <a:custClr name="Purple">
      <a:srgbClr val="D780FF"/>
    </a:custClr>
    <a:custClr name="White">
      <a:srgbClr val="FFFFFF"/>
    </a:custClr>
    <a:custClr name="White">
      <a:srgbClr val="FFFFFF"/>
    </a:custClr>
    <a:custClr name="White">
      <a:srgbClr val="FFFFFF"/>
    </a:custClr>
    <a:custClr name="Dark Blue">
      <a:srgbClr val="00126E"/>
    </a:custClr>
    <a:custClr name="Dark Aqua">
      <a:srgbClr val="00666F"/>
    </a:custClr>
    <a:custClr name="Dark Green">
      <a:srgbClr val="008800"/>
    </a:custClr>
    <a:custClr name="Dark Gold">
      <a:srgbClr val="FCA708"/>
    </a:custClr>
    <a:custClr name="Dark Coral">
      <a:srgbClr val="D43F44"/>
    </a:custClr>
    <a:custClr name="Dark Pink">
      <a:srgbClr val="DB0383"/>
    </a:custClr>
    <a:custClr name="Dark Purple">
      <a:srgbClr val="A80DF2"/>
    </a:custClr>
    <a:custClr name="White">
      <a:srgbClr val="FFFFFF"/>
    </a:custClr>
    <a:custClr name="White">
      <a:srgbClr val="FFFFFF"/>
    </a:custClr>
    <a:custClr name="White">
      <a:srgbClr val="FFFFFF"/>
    </a:custClr>
  </a:custClrLst>
  <a:extLst>
    <a:ext uri="{05A4C25C-085E-4340-85A3-A5531E510DB2}">
      <thm15:themeFamily xmlns:thm15="http://schemas.microsoft.com/office/thememl/2012/main" name="ACTIVE edits_JULY 15 VisID template" id="{6786F5D1-4757-F140-90A2-1887A2078D1A}" vid="{E537A740-66BA-B049-9B06-A6174F937CA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?mso-contentType ?>
<SharedContentType xmlns="Microsoft.SharePoint.Taxonomy.ContentTypeSync" SourceId="e40374fb-a6cc-4854-989f-c1d94a7967ee" ContentTypeId="0x01" PreviousValue="false"/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C8493A59D6D7D44A6EED032B06096C0" ma:contentTypeVersion="21" ma:contentTypeDescription="Create a new document." ma:contentTypeScope="" ma:versionID="7dfd8641353d4cd354d2b152eeaab282">
  <xsd:schema xmlns:xsd="http://www.w3.org/2001/XMLSchema" xmlns:xs="http://www.w3.org/2001/XMLSchema" xmlns:p="http://schemas.microsoft.com/office/2006/metadata/properties" xmlns:ns2="b411fff3-183a-4926-b6e2-68afd110ae3a" xmlns:ns3="20d95c84-415a-4a4f-8085-4a8cdda1bc5d" targetNamespace="http://schemas.microsoft.com/office/2006/metadata/properties" ma:root="true" ma:fieldsID="d0260aca957bb54750ad1c9a9a8ff3c0" ns2:_="" ns3:_="">
    <xsd:import namespace="b411fff3-183a-4926-b6e2-68afd110ae3a"/>
    <xsd:import namespace="20d95c84-415a-4a4f-8085-4a8cdda1bc5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  <xsd:element ref="ns2:MediaServiceObjectDetectorVersions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Bucket_x002f_Category" minOccurs="0"/>
                <xsd:element ref="ns2:MediaServiceSearchProperties" minOccurs="0"/>
                <xsd:element ref="ns2:_Flow_Signoff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411fff3-183a-4926-b6e2-68afd110ae3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bjectDetectorVersions" ma:index="1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Location" ma:index="15" nillable="true" ma:displayName="Location" ma:indexed="true" ma:internalName="MediaServiceLocatio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19" nillable="true" ma:taxonomy="true" ma:internalName="lcf76f155ced4ddcb4097134ff3c332f" ma:taxonomyFieldName="MediaServiceImageTags" ma:displayName="Image Tags" ma:readOnly="false" ma:fieldId="{5cf76f15-5ced-4ddc-b409-7134ff3c332f}" ma:taxonomyMulti="true" ma:sspId="e40374fb-a6cc-4854-989f-c1d94a7967e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Bucket_x002f_Category" ma:index="22" nillable="true" ma:displayName="Bucket/Category" ma:format="Dropdown" ma:internalName="Bucket_x002f_Category">
      <xsd:complexType>
        <xsd:complexContent>
          <xsd:extension base="dms:MultiChoice">
            <xsd:sequence>
              <xsd:element name="Value" maxOccurs="unbounded" minOccurs="0" nillable="true">
                <xsd:simpleType>
                  <xsd:restriction base="dms:Choice">
                    <xsd:enumeration value="Design controls"/>
                    <xsd:enumeration value="Risk Mgt"/>
                    <xsd:enumeration value="Regulatory"/>
                    <xsd:enumeration value="EU MDR"/>
                    <xsd:enumeration value="Clinical"/>
                    <xsd:enumeration value="62304"/>
                    <xsd:enumeration value="(Product) Security"/>
                    <xsd:enumeration value="Usability"/>
                    <xsd:enumeration value="Customer Service"/>
                    <xsd:enumeration value="Servicing"/>
                    <xsd:enumeration value="UX Design"/>
                    <xsd:enumeration value="Preparing Markets"/>
                    <xsd:enumeration value="Commercialization / Launch"/>
                    <xsd:enumeration value="Claims Mgt"/>
                    <xsd:enumeration value="Configuration Mgt"/>
                    <xsd:enumeration value="Release Mgt"/>
                    <xsd:enumeration value="Operations"/>
                    <xsd:enumeration value="AI/ML"/>
                  </xsd:restriction>
                </xsd:simpleType>
              </xsd:element>
            </xsd:sequence>
          </xsd:extension>
        </xsd:complexContent>
      </xsd:complexType>
    </xsd:element>
    <xsd:element name="MediaServiceSearchProperties" ma:index="23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_Flow_SignoffStatus" ma:index="24" nillable="true" ma:displayName="Sign-off status" ma:internalName="Sign_x002d_off_x0020_status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0d95c84-415a-4a4f-8085-4a8cdda1bc5d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0" nillable="true" ma:displayName="Taxonomy Catch All Column" ma:hidden="true" ma:list="{25d9dc4d-a905-4a1c-b293-e41f700ee0ee}" ma:internalName="TaxCatchAll" ma:showField="CatchAllData" ma:web="20d95c84-415a-4a4f-8085-4a8cdda1bc5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20d95c84-415a-4a4f-8085-4a8cdda1bc5d" xsi:nil="true"/>
    <Bucket_x002f_Category xmlns="b411fff3-183a-4926-b6e2-68afd110ae3a" xsi:nil="true"/>
    <lcf76f155ced4ddcb4097134ff3c332f xmlns="b411fff3-183a-4926-b6e2-68afd110ae3a">
      <Terms xmlns="http://schemas.microsoft.com/office/infopath/2007/PartnerControls"/>
    </lcf76f155ced4ddcb4097134ff3c332f>
    <_Flow_SignoffStatus xmlns="b411fff3-183a-4926-b6e2-68afd110ae3a" xsi:nil="true"/>
  </documentManagement>
</p:properties>
</file>

<file path=customXml/itemProps1.xml><?xml version="1.0" encoding="utf-8"?>
<ds:datastoreItem xmlns:ds="http://schemas.openxmlformats.org/officeDocument/2006/customXml" ds:itemID="{12368706-0C66-4536-B37E-BCDE4DE925F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9D60064-4E91-4488-B662-34215CF757C7}">
  <ds:schemaRefs>
    <ds:schemaRef ds:uri="Microsoft.SharePoint.Taxonomy.ContentTypeSync"/>
  </ds:schemaRefs>
</ds:datastoreItem>
</file>

<file path=customXml/itemProps3.xml><?xml version="1.0" encoding="utf-8"?>
<ds:datastoreItem xmlns:ds="http://schemas.openxmlformats.org/officeDocument/2006/customXml" ds:itemID="{3BEA03B4-C768-4391-98F4-315793756C2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411fff3-183a-4926-b6e2-68afd110ae3a"/>
    <ds:schemaRef ds:uri="20d95c84-415a-4a4f-8085-4a8cdda1bc5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4.xml><?xml version="1.0" encoding="utf-8"?>
<ds:datastoreItem xmlns:ds="http://schemas.openxmlformats.org/officeDocument/2006/customXml" ds:itemID="{6ACBA644-A49D-451D-AA86-1734238CE196}">
  <ds:schemaRefs>
    <ds:schemaRef ds:uri="http://schemas.microsoft.com/office/2006/documentManagement/types"/>
    <ds:schemaRef ds:uri="http://schemas.microsoft.com/office/2006/metadata/properties"/>
    <ds:schemaRef ds:uri="http://purl.org/dc/terms/"/>
    <ds:schemaRef ds:uri="20d95c84-415a-4a4f-8085-4a8cdda1bc5d"/>
    <ds:schemaRef ds:uri="b411fff3-183a-4926-b6e2-68afd110ae3a"/>
    <ds:schemaRef ds:uri="http://purl.org/dc/dcmitype/"/>
    <ds:schemaRef ds:uri="http://www.w3.org/XML/1998/namespace"/>
    <ds:schemaRef ds:uri="http://purl.org/dc/elements/1.1/"/>
    <ds:schemaRef ds:uri="http://schemas.microsoft.com/office/infopath/2007/PartnerControls"/>
    <ds:schemaRef ds:uri="http://schemas.openxmlformats.org/package/2006/metadata/core-properties"/>
  </ds:schemaRefs>
</ds:datastoreItem>
</file>

<file path=docMetadata/LabelInfo.xml><?xml version="1.0" encoding="utf-8"?>
<clbl:labelList xmlns:clbl="http://schemas.microsoft.com/office/2020/mipLabelMetadata">
  <clbl:label id="{1a407a2d-7675-4d17-8692-b3ac285306e4}" enabled="0" method="" siteId="{1a407a2d-7675-4d17-8692-b3ac285306e4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345</Words>
  <Application>Microsoft Office PowerPoint</Application>
  <PresentationFormat>Widescreen</PresentationFormat>
  <Paragraphs>29</Paragraphs>
  <Slides>7</Slides>
  <Notes>4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Aptos</vt:lpstr>
      <vt:lpstr>Arial</vt:lpstr>
      <vt:lpstr>Calibri</vt:lpstr>
      <vt:lpstr>Calibri Light</vt:lpstr>
      <vt:lpstr>Slide Master Only: November 2024</vt:lpstr>
      <vt:lpstr>think-cell Slide</vt:lpstr>
      <vt:lpstr>PowerPoint Presentation</vt:lpstr>
      <vt:lpstr>Introduction</vt:lpstr>
      <vt:lpstr>Problem Overview </vt:lpstr>
      <vt:lpstr>Potential Impact on Users and Business </vt:lpstr>
      <vt:lpstr>Details</vt:lpstr>
      <vt:lpstr>Additional FAQ, Demo and Q&amp;A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Shekhar, Shashank</dc:creator>
  <cp:lastModifiedBy>Mishra, Saurabh</cp:lastModifiedBy>
  <cp:revision>8</cp:revision>
  <dcterms:created xsi:type="dcterms:W3CDTF">2025-07-16T15:46:48Z</dcterms:created>
  <dcterms:modified xsi:type="dcterms:W3CDTF">2025-07-22T05:44:41Z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0x0101005C8493A59D6D7D44A6EED032B06096C0</vt:lpwstr>
  </property>
</Properties>
</file>